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handoutMasterIdLst>
    <p:handoutMasterId r:id="rId26"/>
  </p:handoutMasterIdLst>
  <p:sldIdLst>
    <p:sldId id="256" r:id="rId5"/>
    <p:sldId id="277" r:id="rId6"/>
    <p:sldId id="296" r:id="rId7"/>
    <p:sldId id="279" r:id="rId8"/>
    <p:sldId id="311" r:id="rId9"/>
    <p:sldId id="304" r:id="rId10"/>
    <p:sldId id="323" r:id="rId11"/>
    <p:sldId id="314" r:id="rId12"/>
    <p:sldId id="324" r:id="rId13"/>
    <p:sldId id="331" r:id="rId14"/>
    <p:sldId id="286" r:id="rId15"/>
    <p:sldId id="316" r:id="rId16"/>
    <p:sldId id="330" r:id="rId17"/>
    <p:sldId id="328" r:id="rId18"/>
    <p:sldId id="332" r:id="rId19"/>
    <p:sldId id="260" r:id="rId20"/>
    <p:sldId id="319" r:id="rId21"/>
    <p:sldId id="336" r:id="rId22"/>
    <p:sldId id="335" r:id="rId23"/>
    <p:sldId id="32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FFCCCC"/>
    <a:srgbClr val="CED2DA"/>
    <a:srgbClr val="E8EAED"/>
    <a:srgbClr val="CCFFC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AA5056-50D7-4D34-B113-7EC1C6B7FD98}" v="7" dt="2024-10-16T01:19:09.279"/>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05" autoAdjust="0"/>
    <p:restoredTop sz="88406" autoAdjust="0"/>
  </p:normalViewPr>
  <p:slideViewPr>
    <p:cSldViewPr snapToGrid="0">
      <p:cViewPr varScale="1">
        <p:scale>
          <a:sx n="71" d="100"/>
          <a:sy n="71" d="100"/>
        </p:scale>
        <p:origin x="516" y="4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ileen Ip" userId="9fc02e73f14153ed" providerId="LiveId" clId="{40387C04-B13A-4106-ACDF-B390BA8141BE}"/>
    <pc:docChg chg="undo custSel addSld delSld modSld sldOrd">
      <pc:chgData name="Eileen Ip" userId="9fc02e73f14153ed" providerId="LiveId" clId="{40387C04-B13A-4106-ACDF-B390BA8141BE}" dt="2024-10-01T03:26:23.078" v="12638" actId="27636"/>
      <pc:docMkLst>
        <pc:docMk/>
      </pc:docMkLst>
      <pc:sldChg chg="addSp modSp mod">
        <pc:chgData name="Eileen Ip" userId="9fc02e73f14153ed" providerId="LiveId" clId="{40387C04-B13A-4106-ACDF-B390BA8141BE}" dt="2024-09-14T15:33:37.818" v="104" actId="20577"/>
        <pc:sldMkLst>
          <pc:docMk/>
          <pc:sldMk cId="1642425379" sldId="256"/>
        </pc:sldMkLst>
        <pc:spChg chg="mod">
          <ac:chgData name="Eileen Ip" userId="9fc02e73f14153ed" providerId="LiveId" clId="{40387C04-B13A-4106-ACDF-B390BA8141BE}" dt="2024-09-14T15:33:37.818" v="104" actId="20577"/>
          <ac:spMkLst>
            <pc:docMk/>
            <pc:sldMk cId="1642425379" sldId="256"/>
            <ac:spMk id="2" creationId="{216815C6-3AD0-46E6-A74A-1967BD91AF50}"/>
          </ac:spMkLst>
        </pc:spChg>
        <pc:spChg chg="add mod">
          <ac:chgData name="Eileen Ip" userId="9fc02e73f14153ed" providerId="LiveId" clId="{40387C04-B13A-4106-ACDF-B390BA8141BE}" dt="2024-09-14T15:33:35.242" v="103" actId="1076"/>
          <ac:spMkLst>
            <pc:docMk/>
            <pc:sldMk cId="1642425379" sldId="256"/>
            <ac:spMk id="3" creationId="{B07B31A8-920A-725A-C51E-4EB368C23767}"/>
          </ac:spMkLst>
        </pc:spChg>
      </pc:sldChg>
      <pc:sldChg chg="modSp del mod ord">
        <pc:chgData name="Eileen Ip" userId="9fc02e73f14153ed" providerId="LiveId" clId="{40387C04-B13A-4106-ACDF-B390BA8141BE}" dt="2024-09-14T17:50:02.111" v="4460" actId="47"/>
        <pc:sldMkLst>
          <pc:docMk/>
          <pc:sldMk cId="707789176" sldId="258"/>
        </pc:sldMkLst>
        <pc:spChg chg="mod">
          <ac:chgData name="Eileen Ip" userId="9fc02e73f14153ed" providerId="LiveId" clId="{40387C04-B13A-4106-ACDF-B390BA8141BE}" dt="2024-09-14T16:23:10.826" v="794" actId="790"/>
          <ac:spMkLst>
            <pc:docMk/>
            <pc:sldMk cId="707789176" sldId="258"/>
            <ac:spMk id="2" creationId="{A29DE7F2-E890-4744-88DD-A75F5E300513}"/>
          </ac:spMkLst>
        </pc:spChg>
      </pc:sldChg>
      <pc:sldChg chg="addSp delSp modSp mod ord">
        <pc:chgData name="Eileen Ip" userId="9fc02e73f14153ed" providerId="LiveId" clId="{40387C04-B13A-4106-ACDF-B390BA8141BE}" dt="2024-09-29T15:37:23.361" v="10901" actId="1076"/>
        <pc:sldMkLst>
          <pc:docMk/>
          <pc:sldMk cId="566997565" sldId="260"/>
        </pc:sldMkLst>
        <pc:spChg chg="add del mod">
          <ac:chgData name="Eileen Ip" userId="9fc02e73f14153ed" providerId="LiveId" clId="{40387C04-B13A-4106-ACDF-B390BA8141BE}" dt="2024-09-14T16:03:52.720" v="548" actId="478"/>
          <ac:spMkLst>
            <pc:docMk/>
            <pc:sldMk cId="566997565" sldId="260"/>
            <ac:spMk id="4" creationId="{F59AE0C6-1FF6-FCAC-08E4-8A4FEB8E20B4}"/>
          </ac:spMkLst>
        </pc:spChg>
        <pc:spChg chg="add mod">
          <ac:chgData name="Eileen Ip" userId="9fc02e73f14153ed" providerId="LiveId" clId="{40387C04-B13A-4106-ACDF-B390BA8141BE}" dt="2024-09-29T15:37:03.864" v="10896" actId="20577"/>
          <ac:spMkLst>
            <pc:docMk/>
            <pc:sldMk cId="566997565" sldId="260"/>
            <ac:spMk id="5" creationId="{1D992742-181C-89EB-CA5A-5C6AF75194C4}"/>
          </ac:spMkLst>
        </pc:spChg>
        <pc:spChg chg="mod">
          <ac:chgData name="Eileen Ip" userId="9fc02e73f14153ed" providerId="LiveId" clId="{40387C04-B13A-4106-ACDF-B390BA8141BE}" dt="2024-09-29T13:55:43.438" v="10358" actId="20577"/>
          <ac:spMkLst>
            <pc:docMk/>
            <pc:sldMk cId="566997565" sldId="260"/>
            <ac:spMk id="11" creationId="{B1B29E87-9C2C-400B-834D-4E4BD6E944D0}"/>
          </ac:spMkLst>
        </pc:spChg>
        <pc:graphicFrameChg chg="del modGraphic">
          <ac:chgData name="Eileen Ip" userId="9fc02e73f14153ed" providerId="LiveId" clId="{40387C04-B13A-4106-ACDF-B390BA8141BE}" dt="2024-09-14T16:03:50.830" v="547" actId="478"/>
          <ac:graphicFrameMkLst>
            <pc:docMk/>
            <pc:sldMk cId="566997565" sldId="260"/>
            <ac:graphicFrameMk id="14" creationId="{597B3320-3330-1F17-5E4B-B24CAB0A4487}"/>
          </ac:graphicFrameMkLst>
        </pc:graphicFrameChg>
        <pc:picChg chg="add mod">
          <ac:chgData name="Eileen Ip" userId="9fc02e73f14153ed" providerId="LiveId" clId="{40387C04-B13A-4106-ACDF-B390BA8141BE}" dt="2024-09-29T15:37:23.361" v="10901" actId="1076"/>
          <ac:picMkLst>
            <pc:docMk/>
            <pc:sldMk cId="566997565" sldId="260"/>
            <ac:picMk id="4" creationId="{D584408C-4AD0-8CD4-B16C-D44E50911BB2}"/>
          </ac:picMkLst>
        </pc:picChg>
        <pc:picChg chg="add mod">
          <ac:chgData name="Eileen Ip" userId="9fc02e73f14153ed" providerId="LiveId" clId="{40387C04-B13A-4106-ACDF-B390BA8141BE}" dt="2024-09-29T15:37:21.548" v="10900" actId="1076"/>
          <ac:picMkLst>
            <pc:docMk/>
            <pc:sldMk cId="566997565" sldId="260"/>
            <ac:picMk id="7" creationId="{9F3A05C2-96A4-F7F1-B978-E83F0D3023F6}"/>
          </ac:picMkLst>
        </pc:picChg>
        <pc:picChg chg="add mod">
          <ac:chgData name="Eileen Ip" userId="9fc02e73f14153ed" providerId="LiveId" clId="{40387C04-B13A-4106-ACDF-B390BA8141BE}" dt="2024-09-29T15:37:19.266" v="10899" actId="1076"/>
          <ac:picMkLst>
            <pc:docMk/>
            <pc:sldMk cId="566997565" sldId="260"/>
            <ac:picMk id="9" creationId="{67414D1E-93FB-829A-45DB-F6A9F1D7F887}"/>
          </ac:picMkLst>
        </pc:picChg>
        <pc:picChg chg="add mod">
          <ac:chgData name="Eileen Ip" userId="9fc02e73f14153ed" providerId="LiveId" clId="{40387C04-B13A-4106-ACDF-B390BA8141BE}" dt="2024-09-29T15:37:17.412" v="10898" actId="1076"/>
          <ac:picMkLst>
            <pc:docMk/>
            <pc:sldMk cId="566997565" sldId="260"/>
            <ac:picMk id="12" creationId="{1EAB4D23-450F-285D-4146-08FB792D08A4}"/>
          </ac:picMkLst>
        </pc:picChg>
      </pc:sldChg>
      <pc:sldChg chg="modSp del mod ord">
        <pc:chgData name="Eileen Ip" userId="9fc02e73f14153ed" providerId="LiveId" clId="{40387C04-B13A-4106-ACDF-B390BA8141BE}" dt="2024-09-14T17:17:11.043" v="3811" actId="47"/>
        <pc:sldMkLst>
          <pc:docMk/>
          <pc:sldMk cId="1593920805" sldId="262"/>
        </pc:sldMkLst>
        <pc:spChg chg="mod">
          <ac:chgData name="Eileen Ip" userId="9fc02e73f14153ed" providerId="LiveId" clId="{40387C04-B13A-4106-ACDF-B390BA8141BE}" dt="2024-09-14T16:26:28.874" v="856"/>
          <ac:spMkLst>
            <pc:docMk/>
            <pc:sldMk cId="1593920805" sldId="262"/>
            <ac:spMk id="2" creationId="{75031FE9-9059-4FE8-B4AC-9771F23A1B89}"/>
          </ac:spMkLst>
        </pc:spChg>
        <pc:spChg chg="mod">
          <ac:chgData name="Eileen Ip" userId="9fc02e73f14153ed" providerId="LiveId" clId="{40387C04-B13A-4106-ACDF-B390BA8141BE}" dt="2024-09-14T17:17:00.911" v="3810" actId="14100"/>
          <ac:spMkLst>
            <pc:docMk/>
            <pc:sldMk cId="1593920805" sldId="262"/>
            <ac:spMk id="8" creationId="{87441910-6501-5C60-C05A-BAFF34C25798}"/>
          </ac:spMkLst>
        </pc:spChg>
      </pc:sldChg>
      <pc:sldChg chg="addSp modSp mod ord">
        <pc:chgData name="Eileen Ip" userId="9fc02e73f14153ed" providerId="LiveId" clId="{40387C04-B13A-4106-ACDF-B390BA8141BE}" dt="2024-09-18T06:09:47.971" v="9163" actId="20577"/>
        <pc:sldMkLst>
          <pc:docMk/>
          <pc:sldMk cId="1346372204" sldId="264"/>
        </pc:sldMkLst>
        <pc:spChg chg="mod">
          <ac:chgData name="Eileen Ip" userId="9fc02e73f14153ed" providerId="LiveId" clId="{40387C04-B13A-4106-ACDF-B390BA8141BE}" dt="2024-09-17T01:52:39.031" v="6727" actId="27636"/>
          <ac:spMkLst>
            <pc:docMk/>
            <pc:sldMk cId="1346372204" sldId="264"/>
            <ac:spMk id="2" creationId="{537E1C88-627C-4655-A4FB-0BB02EDB078A}"/>
          </ac:spMkLst>
        </pc:spChg>
        <pc:spChg chg="mod">
          <ac:chgData name="Eileen Ip" userId="9fc02e73f14153ed" providerId="LiveId" clId="{40387C04-B13A-4106-ACDF-B390BA8141BE}" dt="2024-09-18T06:09:47.971" v="9163" actId="20577"/>
          <ac:spMkLst>
            <pc:docMk/>
            <pc:sldMk cId="1346372204" sldId="264"/>
            <ac:spMk id="3" creationId="{033634FE-ADF0-4BC3-A0A9-447EA9DD096B}"/>
          </ac:spMkLst>
        </pc:spChg>
        <pc:spChg chg="add mod">
          <ac:chgData name="Eileen Ip" userId="9fc02e73f14153ed" providerId="LiveId" clId="{40387C04-B13A-4106-ACDF-B390BA8141BE}" dt="2024-09-16T10:50:28.610" v="4744" actId="1076"/>
          <ac:spMkLst>
            <pc:docMk/>
            <pc:sldMk cId="1346372204" sldId="264"/>
            <ac:spMk id="4" creationId="{097B39B5-7E1A-B401-0705-97299C987AF2}"/>
          </ac:spMkLst>
        </pc:spChg>
      </pc:sldChg>
      <pc:sldChg chg="modSp del mod">
        <pc:chgData name="Eileen Ip" userId="9fc02e73f14153ed" providerId="LiveId" clId="{40387C04-B13A-4106-ACDF-B390BA8141BE}" dt="2024-09-14T15:59:04.157" v="428" actId="47"/>
        <pc:sldMkLst>
          <pc:docMk/>
          <pc:sldMk cId="4151694508" sldId="268"/>
        </pc:sldMkLst>
        <pc:spChg chg="mod">
          <ac:chgData name="Eileen Ip" userId="9fc02e73f14153ed" providerId="LiveId" clId="{40387C04-B13A-4106-ACDF-B390BA8141BE}" dt="2024-09-14T15:59:02.767" v="427" actId="6549"/>
          <ac:spMkLst>
            <pc:docMk/>
            <pc:sldMk cId="4151694508" sldId="268"/>
            <ac:spMk id="3" creationId="{4EBAEDA3-DBFA-6444-C03F-12084E3CE768}"/>
          </ac:spMkLst>
        </pc:spChg>
        <pc:spChg chg="mod">
          <ac:chgData name="Eileen Ip" userId="9fc02e73f14153ed" providerId="LiveId" clId="{40387C04-B13A-4106-ACDF-B390BA8141BE}" dt="2024-09-14T15:14:23.659" v="33" actId="27636"/>
          <ac:spMkLst>
            <pc:docMk/>
            <pc:sldMk cId="4151694508" sldId="268"/>
            <ac:spMk id="4" creationId="{FAD2AE59-5630-4D5C-83A9-4CDEF4D7DCFB}"/>
          </ac:spMkLst>
        </pc:spChg>
        <pc:spChg chg="mod">
          <ac:chgData name="Eileen Ip" userId="9fc02e73f14153ed" providerId="LiveId" clId="{40387C04-B13A-4106-ACDF-B390BA8141BE}" dt="2024-09-14T15:32:15.507" v="71" actId="20577"/>
          <ac:spMkLst>
            <pc:docMk/>
            <pc:sldMk cId="4151694508" sldId="268"/>
            <ac:spMk id="6" creationId="{5A6B31B0-7B84-475D-961F-09C0191F91A2}"/>
          </ac:spMkLst>
        </pc:spChg>
      </pc:sldChg>
      <pc:sldChg chg="addSp delSp modSp del mod ord">
        <pc:chgData name="Eileen Ip" userId="9fc02e73f14153ed" providerId="LiveId" clId="{40387C04-B13A-4106-ACDF-B390BA8141BE}" dt="2024-09-16T10:48:24.080" v="4742" actId="47"/>
        <pc:sldMkLst>
          <pc:docMk/>
          <pc:sldMk cId="2436493926" sldId="276"/>
        </pc:sldMkLst>
        <pc:spChg chg="mod">
          <ac:chgData name="Eileen Ip" userId="9fc02e73f14153ed" providerId="LiveId" clId="{40387C04-B13A-4106-ACDF-B390BA8141BE}" dt="2024-09-14T17:49:14.365" v="4454" actId="14100"/>
          <ac:spMkLst>
            <pc:docMk/>
            <pc:sldMk cId="2436493926" sldId="276"/>
            <ac:spMk id="2" creationId="{BCCAEE93-8585-46D4-A7EC-F184E317CB2E}"/>
          </ac:spMkLst>
        </pc:spChg>
        <pc:spChg chg="del">
          <ac:chgData name="Eileen Ip" userId="9fc02e73f14153ed" providerId="LiveId" clId="{40387C04-B13A-4106-ACDF-B390BA8141BE}" dt="2024-09-14T17:49:19.196" v="4455" actId="478"/>
          <ac:spMkLst>
            <pc:docMk/>
            <pc:sldMk cId="2436493926" sldId="276"/>
            <ac:spMk id="3" creationId="{24AFFC60-19C3-4901-93F7-7AAF4C09F8C6}"/>
          </ac:spMkLst>
        </pc:spChg>
        <pc:spChg chg="add del mod">
          <ac:chgData name="Eileen Ip" userId="9fc02e73f14153ed" providerId="LiveId" clId="{40387C04-B13A-4106-ACDF-B390BA8141BE}" dt="2024-09-14T17:49:21.959" v="4456" actId="478"/>
          <ac:spMkLst>
            <pc:docMk/>
            <pc:sldMk cId="2436493926" sldId="276"/>
            <ac:spMk id="5" creationId="{915B9D6B-AF05-4F3F-1AD2-CBFDFF7C3587}"/>
          </ac:spMkLst>
        </pc:spChg>
      </pc:sldChg>
      <pc:sldChg chg="modSp mod">
        <pc:chgData name="Eileen Ip" userId="9fc02e73f14153ed" providerId="LiveId" clId="{40387C04-B13A-4106-ACDF-B390BA8141BE}" dt="2024-09-29T15:42:25.946" v="10996" actId="14100"/>
        <pc:sldMkLst>
          <pc:docMk/>
          <pc:sldMk cId="2243494996" sldId="277"/>
        </pc:sldMkLst>
        <pc:spChg chg="mod">
          <ac:chgData name="Eileen Ip" userId="9fc02e73f14153ed" providerId="LiveId" clId="{40387C04-B13A-4106-ACDF-B390BA8141BE}" dt="2024-09-14T15:35:58.488" v="120" actId="313"/>
          <ac:spMkLst>
            <pc:docMk/>
            <pc:sldMk cId="2243494996" sldId="277"/>
            <ac:spMk id="2" creationId="{6719F29B-F233-48AF-8261-F33A4E079E3E}"/>
          </ac:spMkLst>
        </pc:spChg>
        <pc:spChg chg="mod">
          <ac:chgData name="Eileen Ip" userId="9fc02e73f14153ed" providerId="LiveId" clId="{40387C04-B13A-4106-ACDF-B390BA8141BE}" dt="2024-09-29T15:42:25.946" v="10996" actId="14100"/>
          <ac:spMkLst>
            <pc:docMk/>
            <pc:sldMk cId="2243494996" sldId="277"/>
            <ac:spMk id="3" creationId="{35E3EA69-4E0E-41BD-8095-A124225A2647}"/>
          </ac:spMkLst>
        </pc:spChg>
      </pc:sldChg>
      <pc:sldChg chg="addSp delSp modSp mod ord">
        <pc:chgData name="Eileen Ip" userId="9fc02e73f14153ed" providerId="LiveId" clId="{40387C04-B13A-4106-ACDF-B390BA8141BE}" dt="2024-10-01T01:24:09.240" v="12111" actId="20577"/>
        <pc:sldMkLst>
          <pc:docMk/>
          <pc:sldMk cId="4252466045" sldId="279"/>
        </pc:sldMkLst>
        <pc:spChg chg="add mod">
          <ac:chgData name="Eileen Ip" userId="9fc02e73f14153ed" providerId="LiveId" clId="{40387C04-B13A-4106-ACDF-B390BA8141BE}" dt="2024-10-01T01:24:09.240" v="12111" actId="20577"/>
          <ac:spMkLst>
            <pc:docMk/>
            <pc:sldMk cId="4252466045" sldId="279"/>
            <ac:spMk id="2" creationId="{D610BF08-5371-89D9-B747-25AA3D7AAEC0}"/>
          </ac:spMkLst>
        </pc:spChg>
        <pc:spChg chg="add del mod">
          <ac:chgData name="Eileen Ip" userId="9fc02e73f14153ed" providerId="LiveId" clId="{40387C04-B13A-4106-ACDF-B390BA8141BE}" dt="2024-09-14T17:12:42.240" v="3725" actId="478"/>
          <ac:spMkLst>
            <pc:docMk/>
            <pc:sldMk cId="4252466045" sldId="279"/>
            <ac:spMk id="3" creationId="{38BF3E8D-BCCF-0635-6664-F539F8EC183A}"/>
          </ac:spMkLst>
        </pc:spChg>
        <pc:spChg chg="add mod">
          <ac:chgData name="Eileen Ip" userId="9fc02e73f14153ed" providerId="LiveId" clId="{40387C04-B13A-4106-ACDF-B390BA8141BE}" dt="2024-09-14T17:12:43.899" v="3727"/>
          <ac:spMkLst>
            <pc:docMk/>
            <pc:sldMk cId="4252466045" sldId="279"/>
            <ac:spMk id="4" creationId="{19CEC53D-A30A-B6C1-9CDE-FA89D41DADDD}"/>
          </ac:spMkLst>
        </pc:spChg>
        <pc:spChg chg="add del mod">
          <ac:chgData name="Eileen Ip" userId="9fc02e73f14153ed" providerId="LiveId" clId="{40387C04-B13A-4106-ACDF-B390BA8141BE}" dt="2024-09-14T17:12:50.425" v="3729" actId="478"/>
          <ac:spMkLst>
            <pc:docMk/>
            <pc:sldMk cId="4252466045" sldId="279"/>
            <ac:spMk id="6" creationId="{3C1C57F9-33C3-1CD1-8602-F2F50A789635}"/>
          </ac:spMkLst>
        </pc:spChg>
        <pc:spChg chg="del">
          <ac:chgData name="Eileen Ip" userId="9fc02e73f14153ed" providerId="LiveId" clId="{40387C04-B13A-4106-ACDF-B390BA8141BE}" dt="2024-09-14T17:12:40.600" v="3724" actId="478"/>
          <ac:spMkLst>
            <pc:docMk/>
            <pc:sldMk cId="4252466045" sldId="279"/>
            <ac:spMk id="7" creationId="{3FF2D739-E475-54F8-C832-F04A983D0F24}"/>
          </ac:spMkLst>
        </pc:spChg>
        <pc:spChg chg="del">
          <ac:chgData name="Eileen Ip" userId="9fc02e73f14153ed" providerId="LiveId" clId="{40387C04-B13A-4106-ACDF-B390BA8141BE}" dt="2024-09-14T17:12:46.586" v="3728" actId="478"/>
          <ac:spMkLst>
            <pc:docMk/>
            <pc:sldMk cId="4252466045" sldId="279"/>
            <ac:spMk id="8" creationId="{8E323639-65E1-FDBD-1BE3-374BB39C1971}"/>
          </ac:spMkLst>
        </pc:spChg>
        <pc:spChg chg="add mod">
          <ac:chgData name="Eileen Ip" userId="9fc02e73f14153ed" providerId="LiveId" clId="{40387C04-B13A-4106-ACDF-B390BA8141BE}" dt="2024-09-14T17:13:09.682" v="3733"/>
          <ac:spMkLst>
            <pc:docMk/>
            <pc:sldMk cId="4252466045" sldId="279"/>
            <ac:spMk id="11" creationId="{BED46530-2EFD-9646-6396-3DD2116C698D}"/>
          </ac:spMkLst>
        </pc:spChg>
        <pc:spChg chg="add mod">
          <ac:chgData name="Eileen Ip" userId="9fc02e73f14153ed" providerId="LiveId" clId="{40387C04-B13A-4106-ACDF-B390BA8141BE}" dt="2024-09-14T17:13:09.682" v="3733"/>
          <ac:spMkLst>
            <pc:docMk/>
            <pc:sldMk cId="4252466045" sldId="279"/>
            <ac:spMk id="12" creationId="{3B9658AD-789D-0AAA-0A63-798B5C03A56D}"/>
          </ac:spMkLst>
        </pc:spChg>
        <pc:spChg chg="add mod">
          <ac:chgData name="Eileen Ip" userId="9fc02e73f14153ed" providerId="LiveId" clId="{40387C04-B13A-4106-ACDF-B390BA8141BE}" dt="2024-09-14T17:13:15.783" v="3737"/>
          <ac:spMkLst>
            <pc:docMk/>
            <pc:sldMk cId="4252466045" sldId="279"/>
            <ac:spMk id="15" creationId="{9411AA25-E060-F984-FBC5-297131E16A18}"/>
          </ac:spMkLst>
        </pc:spChg>
        <pc:spChg chg="add mod">
          <ac:chgData name="Eileen Ip" userId="9fc02e73f14153ed" providerId="LiveId" clId="{40387C04-B13A-4106-ACDF-B390BA8141BE}" dt="2024-09-14T17:13:15.783" v="3737"/>
          <ac:spMkLst>
            <pc:docMk/>
            <pc:sldMk cId="4252466045" sldId="279"/>
            <ac:spMk id="16" creationId="{67ABC408-A760-ACAA-7915-ACF93F25CA5F}"/>
          </ac:spMkLst>
        </pc:spChg>
        <pc:spChg chg="add del">
          <ac:chgData name="Eileen Ip" userId="9fc02e73f14153ed" providerId="LiveId" clId="{40387C04-B13A-4106-ACDF-B390BA8141BE}" dt="2024-09-14T17:16:33.097" v="3800" actId="22"/>
          <ac:spMkLst>
            <pc:docMk/>
            <pc:sldMk cId="4252466045" sldId="279"/>
            <ac:spMk id="19" creationId="{0DD63455-3BA5-9078-6E04-37876E892BA3}"/>
          </ac:spMkLst>
        </pc:spChg>
        <pc:spChg chg="mod">
          <ac:chgData name="Eileen Ip" userId="9fc02e73f14153ed" providerId="LiveId" clId="{40387C04-B13A-4106-ACDF-B390BA8141BE}" dt="2024-09-14T17:33:34.982" v="4116" actId="313"/>
          <ac:spMkLst>
            <pc:docMk/>
            <pc:sldMk cId="4252466045" sldId="279"/>
            <ac:spMk id="23" creationId="{5FB75C3E-5885-49DD-8190-BB1E8C511A7E}"/>
          </ac:spMkLst>
        </pc:spChg>
        <pc:grpChg chg="add mod">
          <ac:chgData name="Eileen Ip" userId="9fc02e73f14153ed" providerId="LiveId" clId="{40387C04-B13A-4106-ACDF-B390BA8141BE}" dt="2024-09-14T17:13:09.682" v="3733"/>
          <ac:grpSpMkLst>
            <pc:docMk/>
            <pc:sldMk cId="4252466045" sldId="279"/>
            <ac:grpSpMk id="10" creationId="{28BC3236-8161-BC61-9E9A-1D04F3758828}"/>
          </ac:grpSpMkLst>
        </pc:grpChg>
        <pc:grpChg chg="add mod">
          <ac:chgData name="Eileen Ip" userId="9fc02e73f14153ed" providerId="LiveId" clId="{40387C04-B13A-4106-ACDF-B390BA8141BE}" dt="2024-09-14T17:13:15.783" v="3737"/>
          <ac:grpSpMkLst>
            <pc:docMk/>
            <pc:sldMk cId="4252466045" sldId="279"/>
            <ac:grpSpMk id="14" creationId="{C0692C7B-5E25-4C34-02B9-9276ADEC0145}"/>
          </ac:grpSpMkLst>
        </pc:grpChg>
        <pc:graphicFrameChg chg="add del mod">
          <ac:chgData name="Eileen Ip" userId="9fc02e73f14153ed" providerId="LiveId" clId="{40387C04-B13A-4106-ACDF-B390BA8141BE}" dt="2024-09-14T17:33:06.009" v="4105" actId="478"/>
          <ac:graphicFrameMkLst>
            <pc:docMk/>
            <pc:sldMk cId="4252466045" sldId="279"/>
            <ac:graphicFrameMk id="9" creationId="{806EC8C7-54DF-AECC-AA49-0E291948F050}"/>
          </ac:graphicFrameMkLst>
        </pc:graphicFrameChg>
        <pc:graphicFrameChg chg="add del mod">
          <ac:chgData name="Eileen Ip" userId="9fc02e73f14153ed" providerId="LiveId" clId="{40387C04-B13A-4106-ACDF-B390BA8141BE}" dt="2024-09-14T17:33:09.864" v="4106" actId="478"/>
          <ac:graphicFrameMkLst>
            <pc:docMk/>
            <pc:sldMk cId="4252466045" sldId="279"/>
            <ac:graphicFrameMk id="17" creationId="{3D5AD727-655E-B21B-2D2C-667F534DAB10}"/>
          </ac:graphicFrameMkLst>
        </pc:graphicFrameChg>
      </pc:sldChg>
      <pc:sldChg chg="addSp delSp modSp add del mod ord">
        <pc:chgData name="Eileen Ip" userId="9fc02e73f14153ed" providerId="LiveId" clId="{40387C04-B13A-4106-ACDF-B390BA8141BE}" dt="2024-10-01T00:49:14.226" v="11667" actId="12"/>
        <pc:sldMkLst>
          <pc:docMk/>
          <pc:sldMk cId="1418789964" sldId="286"/>
        </pc:sldMkLst>
        <pc:spChg chg="mod">
          <ac:chgData name="Eileen Ip" userId="9fc02e73f14153ed" providerId="LiveId" clId="{40387C04-B13A-4106-ACDF-B390BA8141BE}" dt="2024-09-17T01:04:24.488" v="5307" actId="1076"/>
          <ac:spMkLst>
            <pc:docMk/>
            <pc:sldMk cId="1418789964" sldId="286"/>
            <ac:spMk id="2" creationId="{67708C79-A4AC-4B5D-92DF-600737E4D11A}"/>
          </ac:spMkLst>
        </pc:spChg>
        <pc:spChg chg="add mod">
          <ac:chgData name="Eileen Ip" userId="9fc02e73f14153ed" providerId="LiveId" clId="{40387C04-B13A-4106-ACDF-B390BA8141BE}" dt="2024-10-01T00:48:48.692" v="11655"/>
          <ac:spMkLst>
            <pc:docMk/>
            <pc:sldMk cId="1418789964" sldId="286"/>
            <ac:spMk id="3" creationId="{5F70D08F-41F7-CA47-E0C4-ACD88411F011}"/>
          </ac:spMkLst>
        </pc:spChg>
        <pc:spChg chg="add del mod">
          <ac:chgData name="Eileen Ip" userId="9fc02e73f14153ed" providerId="LiveId" clId="{40387C04-B13A-4106-ACDF-B390BA8141BE}" dt="2024-09-17T01:04:37.399" v="5309" actId="478"/>
          <ac:spMkLst>
            <pc:docMk/>
            <pc:sldMk cId="1418789964" sldId="286"/>
            <ac:spMk id="4" creationId="{52371E23-04BB-5276-0C2F-802153296CBC}"/>
          </ac:spMkLst>
        </pc:spChg>
        <pc:spChg chg="add mod">
          <ac:chgData name="Eileen Ip" userId="9fc02e73f14153ed" providerId="LiveId" clId="{40387C04-B13A-4106-ACDF-B390BA8141BE}" dt="2024-10-01T00:44:37.648" v="11616" actId="1076"/>
          <ac:spMkLst>
            <pc:docMk/>
            <pc:sldMk cId="1418789964" sldId="286"/>
            <ac:spMk id="5" creationId="{02492136-277B-808E-9D1B-0527359207DB}"/>
          </ac:spMkLst>
        </pc:spChg>
        <pc:spChg chg="del mod">
          <ac:chgData name="Eileen Ip" userId="9fc02e73f14153ed" providerId="LiveId" clId="{40387C04-B13A-4106-ACDF-B390BA8141BE}" dt="2024-09-17T01:03:24.809" v="5260" actId="21"/>
          <ac:spMkLst>
            <pc:docMk/>
            <pc:sldMk cId="1418789964" sldId="286"/>
            <ac:spMk id="7" creationId="{02492136-277B-808E-9D1B-0527359207DB}"/>
          </ac:spMkLst>
        </pc:spChg>
        <pc:spChg chg="mod">
          <ac:chgData name="Eileen Ip" userId="9fc02e73f14153ed" providerId="LiveId" clId="{40387C04-B13A-4106-ACDF-B390BA8141BE}" dt="2024-10-01T00:49:14.226" v="11667" actId="12"/>
          <ac:spMkLst>
            <pc:docMk/>
            <pc:sldMk cId="1418789964" sldId="286"/>
            <ac:spMk id="12" creationId="{D3251268-42B4-3B45-A59B-740E2DB97A00}"/>
          </ac:spMkLst>
        </pc:spChg>
      </pc:sldChg>
      <pc:sldChg chg="addSp delSp modSp del mod">
        <pc:chgData name="Eileen Ip" userId="9fc02e73f14153ed" providerId="LiveId" clId="{40387C04-B13A-4106-ACDF-B390BA8141BE}" dt="2024-09-16T10:50:51.149" v="4749" actId="47"/>
        <pc:sldMkLst>
          <pc:docMk/>
          <pc:sldMk cId="1329539271" sldId="290"/>
        </pc:sldMkLst>
        <pc:spChg chg="del">
          <ac:chgData name="Eileen Ip" userId="9fc02e73f14153ed" providerId="LiveId" clId="{40387C04-B13A-4106-ACDF-B390BA8141BE}" dt="2024-09-14T16:26:13.258" v="854" actId="478"/>
          <ac:spMkLst>
            <pc:docMk/>
            <pc:sldMk cId="1329539271" sldId="290"/>
            <ac:spMk id="3" creationId="{1901B20D-4C28-4DA3-ABBD-718C22A5E58B}"/>
          </ac:spMkLst>
        </pc:spChg>
        <pc:spChg chg="add del mod">
          <ac:chgData name="Eileen Ip" userId="9fc02e73f14153ed" providerId="LiveId" clId="{40387C04-B13A-4106-ACDF-B390BA8141BE}" dt="2024-09-14T16:26:15.172" v="855" actId="478"/>
          <ac:spMkLst>
            <pc:docMk/>
            <pc:sldMk cId="1329539271" sldId="290"/>
            <ac:spMk id="5" creationId="{B546EC3F-AA72-8644-8CBD-DA5AAEE2DB6F}"/>
          </ac:spMkLst>
        </pc:spChg>
        <pc:spChg chg="add del mod">
          <ac:chgData name="Eileen Ip" userId="9fc02e73f14153ed" providerId="LiveId" clId="{40387C04-B13A-4106-ACDF-B390BA8141BE}" dt="2024-09-16T10:50:49.335" v="4748"/>
          <ac:spMkLst>
            <pc:docMk/>
            <pc:sldMk cId="1329539271" sldId="290"/>
            <ac:spMk id="6" creationId="{A013693B-ACB9-54F2-8D92-7DDA538225A9}"/>
          </ac:spMkLst>
        </pc:spChg>
      </pc:sldChg>
      <pc:sldChg chg="addSp delSp modSp del mod">
        <pc:chgData name="Eileen Ip" userId="9fc02e73f14153ed" providerId="LiveId" clId="{40387C04-B13A-4106-ACDF-B390BA8141BE}" dt="2024-09-16T10:52:37.464" v="4768" actId="47"/>
        <pc:sldMkLst>
          <pc:docMk/>
          <pc:sldMk cId="3003251909" sldId="291"/>
        </pc:sldMkLst>
        <pc:spChg chg="del">
          <ac:chgData name="Eileen Ip" userId="9fc02e73f14153ed" providerId="LiveId" clId="{40387C04-B13A-4106-ACDF-B390BA8141BE}" dt="2024-09-16T10:51:59.210" v="4762" actId="478"/>
          <ac:spMkLst>
            <pc:docMk/>
            <pc:sldMk cId="3003251909" sldId="291"/>
            <ac:spMk id="3" creationId="{1901B20D-4C28-4DA3-ABBD-718C22A5E58B}"/>
          </ac:spMkLst>
        </pc:spChg>
        <pc:spChg chg="add del mod">
          <ac:chgData name="Eileen Ip" userId="9fc02e73f14153ed" providerId="LiveId" clId="{40387C04-B13A-4106-ACDF-B390BA8141BE}" dt="2024-09-16T10:52:03.248" v="4764" actId="478"/>
          <ac:spMkLst>
            <pc:docMk/>
            <pc:sldMk cId="3003251909" sldId="291"/>
            <ac:spMk id="6" creationId="{2A6C3B5D-E025-8B77-F598-59BDC164514C}"/>
          </ac:spMkLst>
        </pc:spChg>
      </pc:sldChg>
      <pc:sldChg chg="del">
        <pc:chgData name="Eileen Ip" userId="9fc02e73f14153ed" providerId="LiveId" clId="{40387C04-B13A-4106-ACDF-B390BA8141BE}" dt="2024-09-14T16:06:26.785" v="581" actId="47"/>
        <pc:sldMkLst>
          <pc:docMk/>
          <pc:sldMk cId="2390678392" sldId="292"/>
        </pc:sldMkLst>
      </pc:sldChg>
      <pc:sldChg chg="del">
        <pc:chgData name="Eileen Ip" userId="9fc02e73f14153ed" providerId="LiveId" clId="{40387C04-B13A-4106-ACDF-B390BA8141BE}" dt="2024-09-16T10:52:34.962" v="4767" actId="47"/>
        <pc:sldMkLst>
          <pc:docMk/>
          <pc:sldMk cId="515190283" sldId="293"/>
        </pc:sldMkLst>
      </pc:sldChg>
      <pc:sldChg chg="addSp delSp modSp del mod">
        <pc:chgData name="Eileen Ip" userId="9fc02e73f14153ed" providerId="LiveId" clId="{40387C04-B13A-4106-ACDF-B390BA8141BE}" dt="2024-09-14T17:49:26.547" v="4459" actId="47"/>
        <pc:sldMkLst>
          <pc:docMk/>
          <pc:sldMk cId="1519685767" sldId="294"/>
        </pc:sldMkLst>
        <pc:spChg chg="del">
          <ac:chgData name="Eileen Ip" userId="9fc02e73f14153ed" providerId="LiveId" clId="{40387C04-B13A-4106-ACDF-B390BA8141BE}" dt="2024-09-14T16:03:27.465" v="544" actId="478"/>
          <ac:spMkLst>
            <pc:docMk/>
            <pc:sldMk cId="1519685767" sldId="294"/>
            <ac:spMk id="3" creationId="{1901B20D-4C28-4DA3-ABBD-718C22A5E58B}"/>
          </ac:spMkLst>
        </pc:spChg>
        <pc:spChg chg="add del mod">
          <ac:chgData name="Eileen Ip" userId="9fc02e73f14153ed" providerId="LiveId" clId="{40387C04-B13A-4106-ACDF-B390BA8141BE}" dt="2024-09-14T16:03:29.379" v="545" actId="478"/>
          <ac:spMkLst>
            <pc:docMk/>
            <pc:sldMk cId="1519685767" sldId="294"/>
            <ac:spMk id="5" creationId="{8BBB61E6-B5D6-6B6A-ADE7-8483BB7C6E7F}"/>
          </ac:spMkLst>
        </pc:spChg>
      </pc:sldChg>
      <pc:sldChg chg="del">
        <pc:chgData name="Eileen Ip" userId="9fc02e73f14153ed" providerId="LiveId" clId="{40387C04-B13A-4106-ACDF-B390BA8141BE}" dt="2024-09-14T04:12:46.461" v="31" actId="47"/>
        <pc:sldMkLst>
          <pc:docMk/>
          <pc:sldMk cId="3919326492" sldId="295"/>
        </pc:sldMkLst>
      </pc:sldChg>
      <pc:sldChg chg="addSp delSp modSp mod">
        <pc:chgData name="Eileen Ip" userId="9fc02e73f14153ed" providerId="LiveId" clId="{40387C04-B13A-4106-ACDF-B390BA8141BE}" dt="2024-09-29T15:41:04.735" v="10984" actId="27636"/>
        <pc:sldMkLst>
          <pc:docMk/>
          <pc:sldMk cId="3745919023" sldId="296"/>
        </pc:sldMkLst>
        <pc:spChg chg="del mod">
          <ac:chgData name="Eileen Ip" userId="9fc02e73f14153ed" providerId="LiveId" clId="{40387C04-B13A-4106-ACDF-B390BA8141BE}" dt="2024-09-14T17:44:38.270" v="4435" actId="478"/>
          <ac:spMkLst>
            <pc:docMk/>
            <pc:sldMk cId="3745919023" sldId="296"/>
            <ac:spMk id="3" creationId="{4EBAEDA3-DBFA-6444-C03F-12084E3CE768}"/>
          </ac:spMkLst>
        </pc:spChg>
        <pc:spChg chg="mod">
          <ac:chgData name="Eileen Ip" userId="9fc02e73f14153ed" providerId="LiveId" clId="{40387C04-B13A-4106-ACDF-B390BA8141BE}" dt="2024-09-29T15:40:53.115" v="10980" actId="1076"/>
          <ac:spMkLst>
            <pc:docMk/>
            <pc:sldMk cId="3745919023" sldId="296"/>
            <ac:spMk id="4" creationId="{FAD2AE59-5630-4D5C-83A9-4CDEF4D7DCFB}"/>
          </ac:spMkLst>
        </pc:spChg>
        <pc:spChg chg="add del mod">
          <ac:chgData name="Eileen Ip" userId="9fc02e73f14153ed" providerId="LiveId" clId="{40387C04-B13A-4106-ACDF-B390BA8141BE}" dt="2024-09-14T17:44:44.691" v="4438" actId="478"/>
          <ac:spMkLst>
            <pc:docMk/>
            <pc:sldMk cId="3745919023" sldId="296"/>
            <ac:spMk id="5" creationId="{A3E909C8-51A1-3668-5827-D436ACEEE54B}"/>
          </ac:spMkLst>
        </pc:spChg>
        <pc:spChg chg="mod">
          <ac:chgData name="Eileen Ip" userId="9fc02e73f14153ed" providerId="LiveId" clId="{40387C04-B13A-4106-ACDF-B390BA8141BE}" dt="2024-09-29T15:41:04.735" v="10984" actId="27636"/>
          <ac:spMkLst>
            <pc:docMk/>
            <pc:sldMk cId="3745919023" sldId="296"/>
            <ac:spMk id="6" creationId="{5A6B31B0-7B84-475D-961F-09C0191F91A2}"/>
          </ac:spMkLst>
        </pc:spChg>
      </pc:sldChg>
      <pc:sldChg chg="modSp del mod">
        <pc:chgData name="Eileen Ip" userId="9fc02e73f14153ed" providerId="LiveId" clId="{40387C04-B13A-4106-ACDF-B390BA8141BE}" dt="2024-09-14T16:26:58.909" v="869" actId="47"/>
        <pc:sldMkLst>
          <pc:docMk/>
          <pc:sldMk cId="2074052846" sldId="297"/>
        </pc:sldMkLst>
        <pc:spChg chg="mod">
          <ac:chgData name="Eileen Ip" userId="9fc02e73f14153ed" providerId="LiveId" clId="{40387C04-B13A-4106-ACDF-B390BA8141BE}" dt="2024-09-14T16:26:42.837" v="865" actId="21"/>
          <ac:spMkLst>
            <pc:docMk/>
            <pc:sldMk cId="2074052846" sldId="297"/>
            <ac:spMk id="3" creationId="{4EBAEDA3-DBFA-6444-C03F-12084E3CE768}"/>
          </ac:spMkLst>
        </pc:spChg>
      </pc:sldChg>
      <pc:sldChg chg="del">
        <pc:chgData name="Eileen Ip" userId="9fc02e73f14153ed" providerId="LiveId" clId="{40387C04-B13A-4106-ACDF-B390BA8141BE}" dt="2024-09-14T16:06:59.465" v="582" actId="47"/>
        <pc:sldMkLst>
          <pc:docMk/>
          <pc:sldMk cId="2219873091" sldId="298"/>
        </pc:sldMkLst>
      </pc:sldChg>
      <pc:sldChg chg="del">
        <pc:chgData name="Eileen Ip" userId="9fc02e73f14153ed" providerId="LiveId" clId="{40387C04-B13A-4106-ACDF-B390BA8141BE}" dt="2024-09-14T16:04:50.923" v="562" actId="47"/>
        <pc:sldMkLst>
          <pc:docMk/>
          <pc:sldMk cId="3062676354" sldId="299"/>
        </pc:sldMkLst>
      </pc:sldChg>
      <pc:sldChg chg="del">
        <pc:chgData name="Eileen Ip" userId="9fc02e73f14153ed" providerId="LiveId" clId="{40387C04-B13A-4106-ACDF-B390BA8141BE}" dt="2024-09-16T10:50:34.051" v="4745" actId="47"/>
        <pc:sldMkLst>
          <pc:docMk/>
          <pc:sldMk cId="710690670" sldId="300"/>
        </pc:sldMkLst>
      </pc:sldChg>
      <pc:sldChg chg="modSp del mod">
        <pc:chgData name="Eileen Ip" userId="9fc02e73f14153ed" providerId="LiveId" clId="{40387C04-B13A-4106-ACDF-B390BA8141BE}" dt="2024-09-14T16:04:17.424" v="555" actId="47"/>
        <pc:sldMkLst>
          <pc:docMk/>
          <pc:sldMk cId="106512784" sldId="301"/>
        </pc:sldMkLst>
        <pc:spChg chg="mod">
          <ac:chgData name="Eileen Ip" userId="9fc02e73f14153ed" providerId="LiveId" clId="{40387C04-B13A-4106-ACDF-B390BA8141BE}" dt="2024-09-14T16:04:11.691" v="553" actId="21"/>
          <ac:spMkLst>
            <pc:docMk/>
            <pc:sldMk cId="106512784" sldId="301"/>
            <ac:spMk id="6" creationId="{5A6B31B0-7B84-475D-961F-09C0191F91A2}"/>
          </ac:spMkLst>
        </pc:spChg>
      </pc:sldChg>
      <pc:sldChg chg="addSp modSp add mod">
        <pc:chgData name="Eileen Ip" userId="9fc02e73f14153ed" providerId="LiveId" clId="{40387C04-B13A-4106-ACDF-B390BA8141BE}" dt="2024-09-14T16:04:47.761" v="561"/>
        <pc:sldMkLst>
          <pc:docMk/>
          <pc:sldMk cId="3524530427" sldId="301"/>
        </pc:sldMkLst>
        <pc:spChg chg="add mod">
          <ac:chgData name="Eileen Ip" userId="9fc02e73f14153ed" providerId="LiveId" clId="{40387C04-B13A-4106-ACDF-B390BA8141BE}" dt="2024-09-14T16:04:47.761" v="561"/>
          <ac:spMkLst>
            <pc:docMk/>
            <pc:sldMk cId="3524530427" sldId="301"/>
            <ac:spMk id="3" creationId="{6ABD419C-8EE2-1FA5-FCB2-B863F1101014}"/>
          </ac:spMkLst>
        </pc:spChg>
        <pc:spChg chg="mod">
          <ac:chgData name="Eileen Ip" userId="9fc02e73f14153ed" providerId="LiveId" clId="{40387C04-B13A-4106-ACDF-B390BA8141BE}" dt="2024-09-14T16:04:38.504" v="560" actId="27636"/>
          <ac:spMkLst>
            <pc:docMk/>
            <pc:sldMk cId="3524530427" sldId="301"/>
            <ac:spMk id="5" creationId="{1D992742-181C-89EB-CA5A-5C6AF75194C4}"/>
          </ac:spMkLst>
        </pc:spChg>
      </pc:sldChg>
      <pc:sldChg chg="addSp delSp modSp add del mod">
        <pc:chgData name="Eileen Ip" userId="9fc02e73f14153ed" providerId="LiveId" clId="{40387C04-B13A-4106-ACDF-B390BA8141BE}" dt="2024-09-17T00:26:23.376" v="4776" actId="47"/>
        <pc:sldMkLst>
          <pc:docMk/>
          <pc:sldMk cId="882511915" sldId="302"/>
        </pc:sldMkLst>
        <pc:spChg chg="del mod">
          <ac:chgData name="Eileen Ip" userId="9fc02e73f14153ed" providerId="LiveId" clId="{40387C04-B13A-4106-ACDF-B390BA8141BE}" dt="2024-09-14T17:23:52.656" v="4040" actId="478"/>
          <ac:spMkLst>
            <pc:docMk/>
            <pc:sldMk cId="882511915" sldId="302"/>
            <ac:spMk id="8" creationId="{87441910-6501-5C60-C05A-BAFF34C25798}"/>
          </ac:spMkLst>
        </pc:spChg>
        <pc:graphicFrameChg chg="add mod modGraphic">
          <ac:chgData name="Eileen Ip" userId="9fc02e73f14153ed" providerId="LiveId" clId="{40387C04-B13A-4106-ACDF-B390BA8141BE}" dt="2024-09-16T22:39:49.309" v="4770" actId="14734"/>
          <ac:graphicFrameMkLst>
            <pc:docMk/>
            <pc:sldMk cId="882511915" sldId="302"/>
            <ac:graphicFrameMk id="3" creationId="{9DBC79AD-9AA0-C735-DEA8-4C340EA5FF19}"/>
          </ac:graphicFrameMkLst>
        </pc:graphicFrameChg>
      </pc:sldChg>
      <pc:sldChg chg="modSp add del mod ord">
        <pc:chgData name="Eileen Ip" userId="9fc02e73f14153ed" providerId="LiveId" clId="{40387C04-B13A-4106-ACDF-B390BA8141BE}" dt="2024-09-14T17:41:27.819" v="4377" actId="47"/>
        <pc:sldMkLst>
          <pc:docMk/>
          <pc:sldMk cId="1773116091" sldId="303"/>
        </pc:sldMkLst>
        <pc:spChg chg="mod">
          <ac:chgData name="Eileen Ip" userId="9fc02e73f14153ed" providerId="LiveId" clId="{40387C04-B13A-4106-ACDF-B390BA8141BE}" dt="2024-09-14T17:18:36.860" v="3833" actId="1076"/>
          <ac:spMkLst>
            <pc:docMk/>
            <pc:sldMk cId="1773116091" sldId="303"/>
            <ac:spMk id="2" creationId="{75031FE9-9059-4FE8-B4AC-9771F23A1B89}"/>
          </ac:spMkLst>
        </pc:spChg>
        <pc:spChg chg="mod">
          <ac:chgData name="Eileen Ip" userId="9fc02e73f14153ed" providerId="LiveId" clId="{40387C04-B13A-4106-ACDF-B390BA8141BE}" dt="2024-09-14T17:21:15.372" v="3922" actId="20577"/>
          <ac:spMkLst>
            <pc:docMk/>
            <pc:sldMk cId="1773116091" sldId="303"/>
            <ac:spMk id="8" creationId="{87441910-6501-5C60-C05A-BAFF34C25798}"/>
          </ac:spMkLst>
        </pc:spChg>
      </pc:sldChg>
      <pc:sldChg chg="modSp add mod ord">
        <pc:chgData name="Eileen Ip" userId="9fc02e73f14153ed" providerId="LiveId" clId="{40387C04-B13A-4106-ACDF-B390BA8141BE}" dt="2024-10-01T00:47:18.288" v="11622" actId="20577"/>
        <pc:sldMkLst>
          <pc:docMk/>
          <pc:sldMk cId="3740088874" sldId="304"/>
        </pc:sldMkLst>
        <pc:spChg chg="mod">
          <ac:chgData name="Eileen Ip" userId="9fc02e73f14153ed" providerId="LiveId" clId="{40387C04-B13A-4106-ACDF-B390BA8141BE}" dt="2024-09-14T17:42:05.606" v="4386" actId="20577"/>
          <ac:spMkLst>
            <pc:docMk/>
            <pc:sldMk cId="3740088874" sldId="304"/>
            <ac:spMk id="2" creationId="{75031FE9-9059-4FE8-B4AC-9771F23A1B89}"/>
          </ac:spMkLst>
        </pc:spChg>
        <pc:spChg chg="mod">
          <ac:chgData name="Eileen Ip" userId="9fc02e73f14153ed" providerId="LiveId" clId="{40387C04-B13A-4106-ACDF-B390BA8141BE}" dt="2024-10-01T00:47:18.288" v="11622" actId="20577"/>
          <ac:spMkLst>
            <pc:docMk/>
            <pc:sldMk cId="3740088874" sldId="304"/>
            <ac:spMk id="8" creationId="{87441910-6501-5C60-C05A-BAFF34C25798}"/>
          </ac:spMkLst>
        </pc:spChg>
      </pc:sldChg>
      <pc:sldChg chg="modSp add del mod ord">
        <pc:chgData name="Eileen Ip" userId="9fc02e73f14153ed" providerId="LiveId" clId="{40387C04-B13A-4106-ACDF-B390BA8141BE}" dt="2024-09-14T17:42:51.837" v="4398" actId="47"/>
        <pc:sldMkLst>
          <pc:docMk/>
          <pc:sldMk cId="2790436341" sldId="305"/>
        </pc:sldMkLst>
        <pc:spChg chg="mod">
          <ac:chgData name="Eileen Ip" userId="9fc02e73f14153ed" providerId="LiveId" clId="{40387C04-B13A-4106-ACDF-B390BA8141BE}" dt="2024-09-14T17:21:55.055" v="3945" actId="20577"/>
          <ac:spMkLst>
            <pc:docMk/>
            <pc:sldMk cId="2790436341" sldId="305"/>
            <ac:spMk id="8" creationId="{87441910-6501-5C60-C05A-BAFF34C25798}"/>
          </ac:spMkLst>
        </pc:spChg>
      </pc:sldChg>
      <pc:sldChg chg="addSp delSp modSp add del mod">
        <pc:chgData name="Eileen Ip" userId="9fc02e73f14153ed" providerId="LiveId" clId="{40387C04-B13A-4106-ACDF-B390BA8141BE}" dt="2024-09-17T00:26:24.375" v="4777" actId="47"/>
        <pc:sldMkLst>
          <pc:docMk/>
          <pc:sldMk cId="4075087157" sldId="306"/>
        </pc:sldMkLst>
        <pc:graphicFrameChg chg="del modGraphic">
          <ac:chgData name="Eileen Ip" userId="9fc02e73f14153ed" providerId="LiveId" clId="{40387C04-B13A-4106-ACDF-B390BA8141BE}" dt="2024-09-14T17:26:25.598" v="4056" actId="478"/>
          <ac:graphicFrameMkLst>
            <pc:docMk/>
            <pc:sldMk cId="4075087157" sldId="306"/>
            <ac:graphicFrameMk id="3" creationId="{9DBC79AD-9AA0-C735-DEA8-4C340EA5FF19}"/>
          </ac:graphicFrameMkLst>
        </pc:graphicFrameChg>
        <pc:graphicFrameChg chg="add del mod modGraphic">
          <ac:chgData name="Eileen Ip" userId="9fc02e73f14153ed" providerId="LiveId" clId="{40387C04-B13A-4106-ACDF-B390BA8141BE}" dt="2024-09-14T17:27:16.208" v="4070" actId="478"/>
          <ac:graphicFrameMkLst>
            <pc:docMk/>
            <pc:sldMk cId="4075087157" sldId="306"/>
            <ac:graphicFrameMk id="4" creationId="{7B02B022-6A42-6BAF-D3D3-270C28E1D36E}"/>
          </ac:graphicFrameMkLst>
        </pc:graphicFrameChg>
        <pc:graphicFrameChg chg="add mod modGraphic">
          <ac:chgData name="Eileen Ip" userId="9fc02e73f14153ed" providerId="LiveId" clId="{40387C04-B13A-4106-ACDF-B390BA8141BE}" dt="2024-09-14T17:27:15.309" v="4069" actId="1076"/>
          <ac:graphicFrameMkLst>
            <pc:docMk/>
            <pc:sldMk cId="4075087157" sldId="306"/>
            <ac:graphicFrameMk id="5" creationId="{FAD68A6D-F8C8-B443-1894-BD893C9BD20C}"/>
          </ac:graphicFrameMkLst>
        </pc:graphicFrameChg>
      </pc:sldChg>
      <pc:sldChg chg="delSp modSp add del mod">
        <pc:chgData name="Eileen Ip" userId="9fc02e73f14153ed" providerId="LiveId" clId="{40387C04-B13A-4106-ACDF-B390BA8141BE}" dt="2024-09-14T17:27:57.461" v="4078" actId="47"/>
        <pc:sldMkLst>
          <pc:docMk/>
          <pc:sldMk cId="2077162121" sldId="307"/>
        </pc:sldMkLst>
        <pc:graphicFrameChg chg="del modGraphic">
          <ac:chgData name="Eileen Ip" userId="9fc02e73f14153ed" providerId="LiveId" clId="{40387C04-B13A-4106-ACDF-B390BA8141BE}" dt="2024-09-14T17:27:25.097" v="4072" actId="478"/>
          <ac:graphicFrameMkLst>
            <pc:docMk/>
            <pc:sldMk cId="2077162121" sldId="307"/>
            <ac:graphicFrameMk id="3" creationId="{9DBC79AD-9AA0-C735-DEA8-4C340EA5FF19}"/>
          </ac:graphicFrameMkLst>
        </pc:graphicFrameChg>
      </pc:sldChg>
      <pc:sldChg chg="addSp delSp modSp add del mod">
        <pc:chgData name="Eileen Ip" userId="9fc02e73f14153ed" providerId="LiveId" clId="{40387C04-B13A-4106-ACDF-B390BA8141BE}" dt="2024-09-17T00:26:25.656" v="4779" actId="47"/>
        <pc:sldMkLst>
          <pc:docMk/>
          <pc:sldMk cId="3454897297" sldId="308"/>
        </pc:sldMkLst>
        <pc:graphicFrameChg chg="del">
          <ac:chgData name="Eileen Ip" userId="9fc02e73f14153ed" providerId="LiveId" clId="{40387C04-B13A-4106-ACDF-B390BA8141BE}" dt="2024-09-14T17:27:40.342" v="4074" actId="478"/>
          <ac:graphicFrameMkLst>
            <pc:docMk/>
            <pc:sldMk cId="3454897297" sldId="308"/>
            <ac:graphicFrameMk id="3" creationId="{9DBC79AD-9AA0-C735-DEA8-4C340EA5FF19}"/>
          </ac:graphicFrameMkLst>
        </pc:graphicFrameChg>
        <pc:graphicFrameChg chg="add mod modGraphic">
          <ac:chgData name="Eileen Ip" userId="9fc02e73f14153ed" providerId="LiveId" clId="{40387C04-B13A-4106-ACDF-B390BA8141BE}" dt="2024-09-14T17:27:50.575" v="4077" actId="14100"/>
          <ac:graphicFrameMkLst>
            <pc:docMk/>
            <pc:sldMk cId="3454897297" sldId="308"/>
            <ac:graphicFrameMk id="4" creationId="{4E4285DA-E267-E4A7-02EC-84EEFDDD1322}"/>
          </ac:graphicFrameMkLst>
        </pc:graphicFrameChg>
      </pc:sldChg>
      <pc:sldChg chg="add del">
        <pc:chgData name="Eileen Ip" userId="9fc02e73f14153ed" providerId="LiveId" clId="{40387C04-B13A-4106-ACDF-B390BA8141BE}" dt="2024-09-17T00:26:25.016" v="4778" actId="47"/>
        <pc:sldMkLst>
          <pc:docMk/>
          <pc:sldMk cId="3990545583" sldId="309"/>
        </pc:sldMkLst>
      </pc:sldChg>
      <pc:sldChg chg="addSp delSp modSp add del mod">
        <pc:chgData name="Eileen Ip" userId="9fc02e73f14153ed" providerId="LiveId" clId="{40387C04-B13A-4106-ACDF-B390BA8141BE}" dt="2024-09-17T00:53:04.125" v="5217" actId="47"/>
        <pc:sldMkLst>
          <pc:docMk/>
          <pc:sldMk cId="114121084" sldId="310"/>
        </pc:sldMkLst>
        <pc:spChg chg="add del mod">
          <ac:chgData name="Eileen Ip" userId="9fc02e73f14153ed" providerId="LiveId" clId="{40387C04-B13A-4106-ACDF-B390BA8141BE}" dt="2024-09-14T17:31:52.807" v="4083" actId="478"/>
          <ac:spMkLst>
            <pc:docMk/>
            <pc:sldMk cId="114121084" sldId="310"/>
            <ac:spMk id="4" creationId="{D49F334B-A680-B31F-18B4-E099A71A3578}"/>
          </ac:spMkLst>
        </pc:spChg>
        <pc:spChg chg="add del mod">
          <ac:chgData name="Eileen Ip" userId="9fc02e73f14153ed" providerId="LiveId" clId="{40387C04-B13A-4106-ACDF-B390BA8141BE}" dt="2024-09-14T17:32:01.078" v="4085" actId="478"/>
          <ac:spMkLst>
            <pc:docMk/>
            <pc:sldMk cId="114121084" sldId="310"/>
            <ac:spMk id="6" creationId="{D9FBE489-89B3-ACF7-AB5B-DA479077C450}"/>
          </ac:spMkLst>
        </pc:spChg>
        <pc:spChg chg="del">
          <ac:chgData name="Eileen Ip" userId="9fc02e73f14153ed" providerId="LiveId" clId="{40387C04-B13A-4106-ACDF-B390BA8141BE}" dt="2024-09-14T17:31:57.012" v="4084" actId="478"/>
          <ac:spMkLst>
            <pc:docMk/>
            <pc:sldMk cId="114121084" sldId="310"/>
            <ac:spMk id="7" creationId="{02492136-277B-808E-9D1B-0527359207DB}"/>
          </ac:spMkLst>
        </pc:spChg>
        <pc:spChg chg="del">
          <ac:chgData name="Eileen Ip" userId="9fc02e73f14153ed" providerId="LiveId" clId="{40387C04-B13A-4106-ACDF-B390BA8141BE}" dt="2024-09-14T17:31:50.687" v="4082" actId="478"/>
          <ac:spMkLst>
            <pc:docMk/>
            <pc:sldMk cId="114121084" sldId="310"/>
            <ac:spMk id="12" creationId="{D3251268-42B4-3B45-A59B-740E2DB97A00}"/>
          </ac:spMkLst>
        </pc:spChg>
        <pc:graphicFrameChg chg="add mod">
          <ac:chgData name="Eileen Ip" userId="9fc02e73f14153ed" providerId="LiveId" clId="{40387C04-B13A-4106-ACDF-B390BA8141BE}" dt="2024-09-14T17:48:07.582" v="4452" actId="12100"/>
          <ac:graphicFrameMkLst>
            <pc:docMk/>
            <pc:sldMk cId="114121084" sldId="310"/>
            <ac:graphicFrameMk id="8" creationId="{F883D821-C0CA-35F0-A522-4EAD4160DD2D}"/>
          </ac:graphicFrameMkLst>
        </pc:graphicFrameChg>
        <pc:graphicFrameChg chg="add mod">
          <ac:chgData name="Eileen Ip" userId="9fc02e73f14153ed" providerId="LiveId" clId="{40387C04-B13A-4106-ACDF-B390BA8141BE}" dt="2024-09-14T17:47:55.572" v="4451" actId="12100"/>
          <ac:graphicFrameMkLst>
            <pc:docMk/>
            <pc:sldMk cId="114121084" sldId="310"/>
            <ac:graphicFrameMk id="9" creationId="{ED41EAA4-7E9E-21ED-0D06-D053CB4ACB4E}"/>
          </ac:graphicFrameMkLst>
        </pc:graphicFrameChg>
      </pc:sldChg>
      <pc:sldChg chg="modSp add mod">
        <pc:chgData name="Eileen Ip" userId="9fc02e73f14153ed" providerId="LiveId" clId="{40387C04-B13A-4106-ACDF-B390BA8141BE}" dt="2024-10-01T00:44:10.408" v="11615" actId="313"/>
        <pc:sldMkLst>
          <pc:docMk/>
          <pc:sldMk cId="1349993324" sldId="311"/>
        </pc:sldMkLst>
        <pc:spChg chg="mod">
          <ac:chgData name="Eileen Ip" userId="9fc02e73f14153ed" providerId="LiveId" clId="{40387C04-B13A-4106-ACDF-B390BA8141BE}" dt="2024-09-29T15:41:35.614" v="10989" actId="14100"/>
          <ac:spMkLst>
            <pc:docMk/>
            <pc:sldMk cId="1349993324" sldId="311"/>
            <ac:spMk id="2" creationId="{75031FE9-9059-4FE8-B4AC-9771F23A1B89}"/>
          </ac:spMkLst>
        </pc:spChg>
        <pc:spChg chg="mod">
          <ac:chgData name="Eileen Ip" userId="9fc02e73f14153ed" providerId="LiveId" clId="{40387C04-B13A-4106-ACDF-B390BA8141BE}" dt="2024-10-01T00:44:10.408" v="11615" actId="313"/>
          <ac:spMkLst>
            <pc:docMk/>
            <pc:sldMk cId="1349993324" sldId="311"/>
            <ac:spMk id="8" creationId="{87441910-6501-5C60-C05A-BAFF34C25798}"/>
          </ac:spMkLst>
        </pc:spChg>
      </pc:sldChg>
      <pc:sldChg chg="addSp delSp modSp add del mod">
        <pc:chgData name="Eileen Ip" userId="9fc02e73f14153ed" providerId="LiveId" clId="{40387C04-B13A-4106-ACDF-B390BA8141BE}" dt="2024-09-17T00:53:00.942" v="5215" actId="47"/>
        <pc:sldMkLst>
          <pc:docMk/>
          <pc:sldMk cId="1015893750" sldId="312"/>
        </pc:sldMkLst>
        <pc:spChg chg="mod">
          <ac:chgData name="Eileen Ip" userId="9fc02e73f14153ed" providerId="LiveId" clId="{40387C04-B13A-4106-ACDF-B390BA8141BE}" dt="2024-09-14T17:51:03.441" v="4500" actId="27636"/>
          <ac:spMkLst>
            <pc:docMk/>
            <pc:sldMk cId="1015893750" sldId="312"/>
            <ac:spMk id="2" creationId="{67708C79-A4AC-4B5D-92DF-600737E4D11A}"/>
          </ac:spMkLst>
        </pc:spChg>
        <pc:spChg chg="add del mod">
          <ac:chgData name="Eileen Ip" userId="9fc02e73f14153ed" providerId="LiveId" clId="{40387C04-B13A-4106-ACDF-B390BA8141BE}" dt="2024-09-14T17:40:56.338" v="4367" actId="478"/>
          <ac:spMkLst>
            <pc:docMk/>
            <pc:sldMk cId="1015893750" sldId="312"/>
            <ac:spMk id="4" creationId="{39662759-7110-9924-D04F-9865683125AD}"/>
          </ac:spMkLst>
        </pc:spChg>
        <pc:spChg chg="del">
          <ac:chgData name="Eileen Ip" userId="9fc02e73f14153ed" providerId="LiveId" clId="{40387C04-B13A-4106-ACDF-B390BA8141BE}" dt="2024-09-14T17:40:46.536" v="4363" actId="478"/>
          <ac:spMkLst>
            <pc:docMk/>
            <pc:sldMk cId="1015893750" sldId="312"/>
            <ac:spMk id="7" creationId="{02492136-277B-808E-9D1B-0527359207DB}"/>
          </ac:spMkLst>
        </pc:spChg>
        <pc:spChg chg="mod">
          <ac:chgData name="Eileen Ip" userId="9fc02e73f14153ed" providerId="LiveId" clId="{40387C04-B13A-4106-ACDF-B390BA8141BE}" dt="2024-09-14T17:41:17.418" v="4375" actId="27636"/>
          <ac:spMkLst>
            <pc:docMk/>
            <pc:sldMk cId="1015893750" sldId="312"/>
            <ac:spMk id="12" creationId="{D3251268-42B4-3B45-A59B-740E2DB97A00}"/>
          </ac:spMkLst>
        </pc:spChg>
      </pc:sldChg>
      <pc:sldChg chg="modSp add del mod">
        <pc:chgData name="Eileen Ip" userId="9fc02e73f14153ed" providerId="LiveId" clId="{40387C04-B13A-4106-ACDF-B390BA8141BE}" dt="2024-09-17T00:53:02.559" v="5216" actId="47"/>
        <pc:sldMkLst>
          <pc:docMk/>
          <pc:sldMk cId="3683687576" sldId="313"/>
        </pc:sldMkLst>
        <pc:spChg chg="mod">
          <ac:chgData name="Eileen Ip" userId="9fc02e73f14153ed" providerId="LiveId" clId="{40387C04-B13A-4106-ACDF-B390BA8141BE}" dt="2024-09-14T17:51:19.682" v="4524" actId="27636"/>
          <ac:spMkLst>
            <pc:docMk/>
            <pc:sldMk cId="3683687576" sldId="313"/>
            <ac:spMk id="2" creationId="{67708C79-A4AC-4B5D-92DF-600737E4D11A}"/>
          </ac:spMkLst>
        </pc:spChg>
        <pc:spChg chg="mod">
          <ac:chgData name="Eileen Ip" userId="9fc02e73f14153ed" providerId="LiveId" clId="{40387C04-B13A-4106-ACDF-B390BA8141BE}" dt="2024-09-17T00:51:56.017" v="5192" actId="27636"/>
          <ac:spMkLst>
            <pc:docMk/>
            <pc:sldMk cId="3683687576" sldId="313"/>
            <ac:spMk id="12" creationId="{D3251268-42B4-3B45-A59B-740E2DB97A00}"/>
          </ac:spMkLst>
        </pc:spChg>
      </pc:sldChg>
      <pc:sldChg chg="addSp modSp add mod ord">
        <pc:chgData name="Eileen Ip" userId="9fc02e73f14153ed" providerId="LiveId" clId="{40387C04-B13A-4106-ACDF-B390BA8141BE}" dt="2024-09-17T01:28:42.050" v="6116" actId="15"/>
        <pc:sldMkLst>
          <pc:docMk/>
          <pc:sldMk cId="2119115988" sldId="314"/>
        </pc:sldMkLst>
        <pc:spChg chg="mod">
          <ac:chgData name="Eileen Ip" userId="9fc02e73f14153ed" providerId="LiveId" clId="{40387C04-B13A-4106-ACDF-B390BA8141BE}" dt="2024-09-17T00:40:49.009" v="4859" actId="1076"/>
          <ac:spMkLst>
            <pc:docMk/>
            <pc:sldMk cId="2119115988" sldId="314"/>
            <ac:spMk id="2" creationId="{67708C79-A4AC-4B5D-92DF-600737E4D11A}"/>
          </ac:spMkLst>
        </pc:spChg>
        <pc:spChg chg="mod">
          <ac:chgData name="Eileen Ip" userId="9fc02e73f14153ed" providerId="LiveId" clId="{40387C04-B13A-4106-ACDF-B390BA8141BE}" dt="2024-09-17T01:28:42.050" v="6116" actId="15"/>
          <ac:spMkLst>
            <pc:docMk/>
            <pc:sldMk cId="2119115988" sldId="314"/>
            <ac:spMk id="12" creationId="{D3251268-42B4-3B45-A59B-740E2DB97A00}"/>
          </ac:spMkLst>
        </pc:spChg>
        <pc:graphicFrameChg chg="add mod">
          <ac:chgData name="Eileen Ip" userId="9fc02e73f14153ed" providerId="LiveId" clId="{40387C04-B13A-4106-ACDF-B390BA8141BE}" dt="2024-09-17T00:59:13.761" v="5221" actId="20577"/>
          <ac:graphicFrameMkLst>
            <pc:docMk/>
            <pc:sldMk cId="2119115988" sldId="314"/>
            <ac:graphicFrameMk id="3" creationId="{13E3F540-9B2F-B75B-3A37-6DB3B643EA97}"/>
          </ac:graphicFrameMkLst>
        </pc:graphicFrameChg>
      </pc:sldChg>
      <pc:sldChg chg="addSp delSp modSp new del mod">
        <pc:chgData name="Eileen Ip" userId="9fc02e73f14153ed" providerId="LiveId" clId="{40387C04-B13A-4106-ACDF-B390BA8141BE}" dt="2024-09-15T14:01:47.454" v="4691" actId="47"/>
        <pc:sldMkLst>
          <pc:docMk/>
          <pc:sldMk cId="2638529892" sldId="315"/>
        </pc:sldMkLst>
        <pc:spChg chg="del">
          <ac:chgData name="Eileen Ip" userId="9fc02e73f14153ed" providerId="LiveId" clId="{40387C04-B13A-4106-ACDF-B390BA8141BE}" dt="2024-09-15T13:10:13.487" v="4657" actId="478"/>
          <ac:spMkLst>
            <pc:docMk/>
            <pc:sldMk cId="2638529892" sldId="315"/>
            <ac:spMk id="3" creationId="{6440E8BF-0749-57B5-363C-8141F4AAF99F}"/>
          </ac:spMkLst>
        </pc:spChg>
        <pc:picChg chg="add mod">
          <ac:chgData name="Eileen Ip" userId="9fc02e73f14153ed" providerId="LiveId" clId="{40387C04-B13A-4106-ACDF-B390BA8141BE}" dt="2024-09-15T13:10:20.707" v="4660" actId="1076"/>
          <ac:picMkLst>
            <pc:docMk/>
            <pc:sldMk cId="2638529892" sldId="315"/>
            <ac:picMk id="6" creationId="{DA130E9B-76A1-1271-EA7A-8FC9C6F7C34F}"/>
          </ac:picMkLst>
        </pc:picChg>
        <pc:picChg chg="add mod">
          <ac:chgData name="Eileen Ip" userId="9fc02e73f14153ed" providerId="LiveId" clId="{40387C04-B13A-4106-ACDF-B390BA8141BE}" dt="2024-09-15T13:20:48.322" v="4670" actId="14100"/>
          <ac:picMkLst>
            <pc:docMk/>
            <pc:sldMk cId="2638529892" sldId="315"/>
            <ac:picMk id="8" creationId="{2A815D22-6547-C990-1B29-F0B3671B36B2}"/>
          </ac:picMkLst>
        </pc:picChg>
      </pc:sldChg>
      <pc:sldChg chg="addSp delSp modSp new mod">
        <pc:chgData name="Eileen Ip" userId="9fc02e73f14153ed" providerId="LiveId" clId="{40387C04-B13A-4106-ACDF-B390BA8141BE}" dt="2024-09-29T15:39:06.025" v="10919" actId="14100"/>
        <pc:sldMkLst>
          <pc:docMk/>
          <pc:sldMk cId="1333634644" sldId="316"/>
        </pc:sldMkLst>
        <pc:spChg chg="mod">
          <ac:chgData name="Eileen Ip" userId="9fc02e73f14153ed" providerId="LiveId" clId="{40387C04-B13A-4106-ACDF-B390BA8141BE}" dt="2024-09-29T15:39:06.025" v="10919" actId="14100"/>
          <ac:spMkLst>
            <pc:docMk/>
            <pc:sldMk cId="1333634644" sldId="316"/>
            <ac:spMk id="2" creationId="{AD22A758-BB0E-EE7C-5204-F2CB87F1AB16}"/>
          </ac:spMkLst>
        </pc:spChg>
        <pc:spChg chg="del mod">
          <ac:chgData name="Eileen Ip" userId="9fc02e73f14153ed" providerId="LiveId" clId="{40387C04-B13A-4106-ACDF-B390BA8141BE}" dt="2024-09-18T05:23:49.531" v="7777" actId="3680"/>
          <ac:spMkLst>
            <pc:docMk/>
            <pc:sldMk cId="1333634644" sldId="316"/>
            <ac:spMk id="3" creationId="{4633D1CE-927A-BE3C-A4D3-831C77AABB19}"/>
          </ac:spMkLst>
        </pc:spChg>
        <pc:spChg chg="add">
          <ac:chgData name="Eileen Ip" userId="9fc02e73f14153ed" providerId="LiveId" clId="{40387C04-B13A-4106-ACDF-B390BA8141BE}" dt="2024-09-17T15:11:50.697" v="7088"/>
          <ac:spMkLst>
            <pc:docMk/>
            <pc:sldMk cId="1333634644" sldId="316"/>
            <ac:spMk id="13" creationId="{ECCEB1D8-E33E-6F4A-1D11-35D02D5BE0B0}"/>
          </ac:spMkLst>
        </pc:spChg>
        <pc:spChg chg="add">
          <ac:chgData name="Eileen Ip" userId="9fc02e73f14153ed" providerId="LiveId" clId="{40387C04-B13A-4106-ACDF-B390BA8141BE}" dt="2024-09-17T15:19:39.672" v="7139"/>
          <ac:spMkLst>
            <pc:docMk/>
            <pc:sldMk cId="1333634644" sldId="316"/>
            <ac:spMk id="20" creationId="{8689D311-61A5-31EE-56B6-CAB8290107F0}"/>
          </ac:spMkLst>
        </pc:spChg>
        <pc:spChg chg="add">
          <ac:chgData name="Eileen Ip" userId="9fc02e73f14153ed" providerId="LiveId" clId="{40387C04-B13A-4106-ACDF-B390BA8141BE}" dt="2024-09-17T15:20:07.134" v="7147"/>
          <ac:spMkLst>
            <pc:docMk/>
            <pc:sldMk cId="1333634644" sldId="316"/>
            <ac:spMk id="21" creationId="{F739465A-BC46-73EA-4039-F3DD7D7EB858}"/>
          </ac:spMkLst>
        </pc:spChg>
        <pc:spChg chg="add">
          <ac:chgData name="Eileen Ip" userId="9fc02e73f14153ed" providerId="LiveId" clId="{40387C04-B13A-4106-ACDF-B390BA8141BE}" dt="2024-09-17T15:20:26.520" v="7169"/>
          <ac:spMkLst>
            <pc:docMk/>
            <pc:sldMk cId="1333634644" sldId="316"/>
            <ac:spMk id="22" creationId="{5739F0CA-7DE7-3FE7-6302-EEBC982B7D49}"/>
          </ac:spMkLst>
        </pc:spChg>
        <pc:spChg chg="add">
          <ac:chgData name="Eileen Ip" userId="9fc02e73f14153ed" providerId="LiveId" clId="{40387C04-B13A-4106-ACDF-B390BA8141BE}" dt="2024-09-17T15:29:05.512" v="7292"/>
          <ac:spMkLst>
            <pc:docMk/>
            <pc:sldMk cId="1333634644" sldId="316"/>
            <ac:spMk id="29" creationId="{5E367976-CF03-DAF6-8947-797B741C96B6}"/>
          </ac:spMkLst>
        </pc:spChg>
        <pc:graphicFrameChg chg="add mod ord modGraphic">
          <ac:chgData name="Eileen Ip" userId="9fc02e73f14153ed" providerId="LiveId" clId="{40387C04-B13A-4106-ACDF-B390BA8141BE}" dt="2024-09-29T08:52:33.607" v="10315" actId="20577"/>
          <ac:graphicFrameMkLst>
            <pc:docMk/>
            <pc:sldMk cId="1333634644" sldId="316"/>
            <ac:graphicFrameMk id="5" creationId="{15CC3BCD-E4C8-0D07-657E-0D4F435F5932}"/>
          </ac:graphicFrameMkLst>
        </pc:graphicFrameChg>
        <pc:picChg chg="add del mod">
          <ac:chgData name="Eileen Ip" userId="9fc02e73f14153ed" providerId="LiveId" clId="{40387C04-B13A-4106-ACDF-B390BA8141BE}" dt="2024-09-17T15:11:30.897" v="7077" actId="478"/>
          <ac:picMkLst>
            <pc:docMk/>
            <pc:sldMk cId="1333634644" sldId="316"/>
            <ac:picMk id="6" creationId="{31F14AEE-7263-7FDE-A8DF-FF0CDAD10FFF}"/>
          </ac:picMkLst>
        </pc:picChg>
        <pc:picChg chg="add del">
          <ac:chgData name="Eileen Ip" userId="9fc02e73f14153ed" providerId="LiveId" clId="{40387C04-B13A-4106-ACDF-B390BA8141BE}" dt="2024-09-15T14:04:35.142" v="4696" actId="478"/>
          <ac:picMkLst>
            <pc:docMk/>
            <pc:sldMk cId="1333634644" sldId="316"/>
            <ac:picMk id="6" creationId="{A4AF852B-7EE1-4377-993D-743BE71A7C54}"/>
          </ac:picMkLst>
        </pc:picChg>
        <pc:picChg chg="add del mod">
          <ac:chgData name="Eileen Ip" userId="9fc02e73f14153ed" providerId="LiveId" clId="{40387C04-B13A-4106-ACDF-B390BA8141BE}" dt="2024-09-17T15:07:00.350" v="7022" actId="478"/>
          <ac:picMkLst>
            <pc:docMk/>
            <pc:sldMk cId="1333634644" sldId="316"/>
            <ac:picMk id="8" creationId="{42C75291-0A77-B44D-8DEB-28256AF46760}"/>
          </ac:picMkLst>
        </pc:picChg>
        <pc:picChg chg="add del mod">
          <ac:chgData name="Eileen Ip" userId="9fc02e73f14153ed" providerId="LiveId" clId="{40387C04-B13A-4106-ACDF-B390BA8141BE}" dt="2024-09-17T15:11:29.621" v="7076" actId="478"/>
          <ac:picMkLst>
            <pc:docMk/>
            <pc:sldMk cId="1333634644" sldId="316"/>
            <ac:picMk id="9" creationId="{E1F54AA1-53E5-4CBC-E454-E661C496CBE7}"/>
          </ac:picMkLst>
        </pc:picChg>
        <pc:picChg chg="add del mod">
          <ac:chgData name="Eileen Ip" userId="9fc02e73f14153ed" providerId="LiveId" clId="{40387C04-B13A-4106-ACDF-B390BA8141BE}" dt="2024-09-17T15:07:03.359" v="7023" actId="478"/>
          <ac:picMkLst>
            <pc:docMk/>
            <pc:sldMk cId="1333634644" sldId="316"/>
            <ac:picMk id="10" creationId="{DBCAF472-C5AA-73E1-19BD-D844D8B80C19}"/>
          </ac:picMkLst>
        </pc:picChg>
        <pc:picChg chg="add del mod">
          <ac:chgData name="Eileen Ip" userId="9fc02e73f14153ed" providerId="LiveId" clId="{40387C04-B13A-4106-ACDF-B390BA8141BE}" dt="2024-09-17T15:27:09.975" v="7256" actId="478"/>
          <ac:picMkLst>
            <pc:docMk/>
            <pc:sldMk cId="1333634644" sldId="316"/>
            <ac:picMk id="12" creationId="{ABA6A6BF-9184-75CB-A2E4-9B5A0EED0758}"/>
          </ac:picMkLst>
        </pc:picChg>
        <pc:picChg chg="add del mod">
          <ac:chgData name="Eileen Ip" userId="9fc02e73f14153ed" providerId="LiveId" clId="{40387C04-B13A-4106-ACDF-B390BA8141BE}" dt="2024-09-17T15:27:08.797" v="7255" actId="478"/>
          <ac:picMkLst>
            <pc:docMk/>
            <pc:sldMk cId="1333634644" sldId="316"/>
            <ac:picMk id="15" creationId="{FCDEF9AB-3FEE-62FC-E162-B1670C042493}"/>
          </ac:picMkLst>
        </pc:picChg>
        <pc:picChg chg="add del mod">
          <ac:chgData name="Eileen Ip" userId="9fc02e73f14153ed" providerId="LiveId" clId="{40387C04-B13A-4106-ACDF-B390BA8141BE}" dt="2024-09-17T15:27:04.042" v="7252" actId="478"/>
          <ac:picMkLst>
            <pc:docMk/>
            <pc:sldMk cId="1333634644" sldId="316"/>
            <ac:picMk id="17" creationId="{09151CD2-0C07-1190-EF1B-4FAE6997DB38}"/>
          </ac:picMkLst>
        </pc:picChg>
        <pc:picChg chg="add del mod">
          <ac:chgData name="Eileen Ip" userId="9fc02e73f14153ed" providerId="LiveId" clId="{40387C04-B13A-4106-ACDF-B390BA8141BE}" dt="2024-09-17T15:27:07.329" v="7254" actId="478"/>
          <ac:picMkLst>
            <pc:docMk/>
            <pc:sldMk cId="1333634644" sldId="316"/>
            <ac:picMk id="19" creationId="{5EE1AB00-A520-E54C-9975-53BD26E6C896}"/>
          </ac:picMkLst>
        </pc:picChg>
        <pc:picChg chg="add del mod">
          <ac:chgData name="Eileen Ip" userId="9fc02e73f14153ed" providerId="LiveId" clId="{40387C04-B13A-4106-ACDF-B390BA8141BE}" dt="2024-09-17T15:27:05.707" v="7253" actId="478"/>
          <ac:picMkLst>
            <pc:docMk/>
            <pc:sldMk cId="1333634644" sldId="316"/>
            <ac:picMk id="24" creationId="{1F968276-9944-611D-0480-B1194FB05EBB}"/>
          </ac:picMkLst>
        </pc:picChg>
        <pc:picChg chg="add mod">
          <ac:chgData name="Eileen Ip" userId="9fc02e73f14153ed" providerId="LiveId" clId="{40387C04-B13A-4106-ACDF-B390BA8141BE}" dt="2024-09-29T15:38:19.879" v="10908" actId="1076"/>
          <ac:picMkLst>
            <pc:docMk/>
            <pc:sldMk cId="1333634644" sldId="316"/>
            <ac:picMk id="26" creationId="{45285A23-6846-2346-980C-FC70C67DCF34}"/>
          </ac:picMkLst>
        </pc:picChg>
        <pc:picChg chg="add mod">
          <ac:chgData name="Eileen Ip" userId="9fc02e73f14153ed" providerId="LiveId" clId="{40387C04-B13A-4106-ACDF-B390BA8141BE}" dt="2024-09-29T15:38:18.745" v="10907" actId="1076"/>
          <ac:picMkLst>
            <pc:docMk/>
            <pc:sldMk cId="1333634644" sldId="316"/>
            <ac:picMk id="28" creationId="{2C8CA6D1-2147-83C6-D557-D4379845275B}"/>
          </ac:picMkLst>
        </pc:picChg>
        <pc:picChg chg="add mod">
          <ac:chgData name="Eileen Ip" userId="9fc02e73f14153ed" providerId="LiveId" clId="{40387C04-B13A-4106-ACDF-B390BA8141BE}" dt="2024-09-29T15:38:21.507" v="10909" actId="1076"/>
          <ac:picMkLst>
            <pc:docMk/>
            <pc:sldMk cId="1333634644" sldId="316"/>
            <ac:picMk id="31" creationId="{69FA5803-50E6-D7A1-62DA-3B75E92CB5B4}"/>
          </ac:picMkLst>
        </pc:picChg>
      </pc:sldChg>
      <pc:sldChg chg="addSp new del mod">
        <pc:chgData name="Eileen Ip" userId="9fc02e73f14153ed" providerId="LiveId" clId="{40387C04-B13A-4106-ACDF-B390BA8141BE}" dt="2024-09-15T14:07:26.822" v="4727" actId="47"/>
        <pc:sldMkLst>
          <pc:docMk/>
          <pc:sldMk cId="4092624033" sldId="317"/>
        </pc:sldMkLst>
        <pc:picChg chg="add">
          <ac:chgData name="Eileen Ip" userId="9fc02e73f14153ed" providerId="LiveId" clId="{40387C04-B13A-4106-ACDF-B390BA8141BE}" dt="2024-09-15T13:13:52.645" v="4666" actId="22"/>
          <ac:picMkLst>
            <pc:docMk/>
            <pc:sldMk cId="4092624033" sldId="317"/>
            <ac:picMk id="6" creationId="{FE039AAC-B72E-40CA-93DD-4504B88FBBDF}"/>
          </ac:picMkLst>
        </pc:picChg>
      </pc:sldChg>
      <pc:sldChg chg="addSp delSp new del mod">
        <pc:chgData name="Eileen Ip" userId="9fc02e73f14153ed" providerId="LiveId" clId="{40387C04-B13A-4106-ACDF-B390BA8141BE}" dt="2024-09-15T14:04:42.411" v="4699" actId="47"/>
        <pc:sldMkLst>
          <pc:docMk/>
          <pc:sldMk cId="2169303338" sldId="318"/>
        </pc:sldMkLst>
        <pc:picChg chg="add del">
          <ac:chgData name="Eileen Ip" userId="9fc02e73f14153ed" providerId="LiveId" clId="{40387C04-B13A-4106-ACDF-B390BA8141BE}" dt="2024-09-15T14:04:38.624" v="4698" actId="478"/>
          <ac:picMkLst>
            <pc:docMk/>
            <pc:sldMk cId="2169303338" sldId="318"/>
            <ac:picMk id="6" creationId="{4B0E7608-117E-49F8-5D9A-5ED7A6F33FBF}"/>
          </ac:picMkLst>
        </pc:picChg>
      </pc:sldChg>
      <pc:sldChg chg="addSp delSp modSp new mod ord">
        <pc:chgData name="Eileen Ip" userId="9fc02e73f14153ed" providerId="LiveId" clId="{40387C04-B13A-4106-ACDF-B390BA8141BE}" dt="2024-09-29T15:37:36.697" v="10903"/>
        <pc:sldMkLst>
          <pc:docMk/>
          <pc:sldMk cId="3380603947" sldId="319"/>
        </pc:sldMkLst>
        <pc:spChg chg="mod">
          <ac:chgData name="Eileen Ip" userId="9fc02e73f14153ed" providerId="LiveId" clId="{40387C04-B13A-4106-ACDF-B390BA8141BE}" dt="2024-09-18T05:49:44.902" v="8197" actId="20577"/>
          <ac:spMkLst>
            <pc:docMk/>
            <pc:sldMk cId="3380603947" sldId="319"/>
            <ac:spMk id="2" creationId="{2137D795-D4F8-0DF4-C6CB-03AAD6097F18}"/>
          </ac:spMkLst>
        </pc:spChg>
        <pc:spChg chg="del">
          <ac:chgData name="Eileen Ip" userId="9fc02e73f14153ed" providerId="LiveId" clId="{40387C04-B13A-4106-ACDF-B390BA8141BE}" dt="2024-09-17T14:25:17.409" v="6993" actId="478"/>
          <ac:spMkLst>
            <pc:docMk/>
            <pc:sldMk cId="3380603947" sldId="319"/>
            <ac:spMk id="3" creationId="{29A3E945-D585-F6D1-C6E6-551CC51107A1}"/>
          </ac:spMkLst>
        </pc:spChg>
        <pc:picChg chg="add del">
          <ac:chgData name="Eileen Ip" userId="9fc02e73f14153ed" providerId="LiveId" clId="{40387C04-B13A-4106-ACDF-B390BA8141BE}" dt="2024-09-15T13:49:13.824" v="4689" actId="478"/>
          <ac:picMkLst>
            <pc:docMk/>
            <pc:sldMk cId="3380603947" sldId="319"/>
            <ac:picMk id="6" creationId="{4DE3AD24-8E36-45E4-EAD9-25537BBCD96F}"/>
          </ac:picMkLst>
        </pc:picChg>
        <pc:picChg chg="add del mod">
          <ac:chgData name="Eileen Ip" userId="9fc02e73f14153ed" providerId="LiveId" clId="{40387C04-B13A-4106-ACDF-B390BA8141BE}" dt="2024-09-17T16:02:56.319" v="7324" actId="478"/>
          <ac:picMkLst>
            <pc:docMk/>
            <pc:sldMk cId="3380603947" sldId="319"/>
            <ac:picMk id="6" creationId="{F1C28048-46FD-A367-4866-D127DF9A6E6E}"/>
          </ac:picMkLst>
        </pc:picChg>
        <pc:picChg chg="add mod">
          <ac:chgData name="Eileen Ip" userId="9fc02e73f14153ed" providerId="LiveId" clId="{40387C04-B13A-4106-ACDF-B390BA8141BE}" dt="2024-09-18T05:49:16.372" v="8173" actId="1076"/>
          <ac:picMkLst>
            <pc:docMk/>
            <pc:sldMk cId="3380603947" sldId="319"/>
            <ac:picMk id="8" creationId="{BE60BD8E-12C2-502C-191E-69E63DAA3D8B}"/>
          </ac:picMkLst>
        </pc:picChg>
        <pc:picChg chg="add del">
          <ac:chgData name="Eileen Ip" userId="9fc02e73f14153ed" providerId="LiveId" clId="{40387C04-B13A-4106-ACDF-B390BA8141BE}" dt="2024-09-15T14:09:11.578" v="4735" actId="478"/>
          <ac:picMkLst>
            <pc:docMk/>
            <pc:sldMk cId="3380603947" sldId="319"/>
            <ac:picMk id="8" creationId="{E872955E-DAD6-636A-4332-B936B6946B2C}"/>
          </ac:picMkLst>
        </pc:picChg>
        <pc:picChg chg="add del mod">
          <ac:chgData name="Eileen Ip" userId="9fc02e73f14153ed" providerId="LiveId" clId="{40387C04-B13A-4106-ACDF-B390BA8141BE}" dt="2024-09-17T14:24:25.122" v="6940" actId="478"/>
          <ac:picMkLst>
            <pc:docMk/>
            <pc:sldMk cId="3380603947" sldId="319"/>
            <ac:picMk id="10" creationId="{86F1DADE-DF57-DCE8-BE78-65A8A580DEB9}"/>
          </ac:picMkLst>
        </pc:picChg>
      </pc:sldChg>
      <pc:sldChg chg="addSp delSp modSp new del mod">
        <pc:chgData name="Eileen Ip" userId="9fc02e73f14153ed" providerId="LiveId" clId="{40387C04-B13A-4106-ACDF-B390BA8141BE}" dt="2024-09-17T02:41:17.863" v="6756" actId="47"/>
        <pc:sldMkLst>
          <pc:docMk/>
          <pc:sldMk cId="1365914993" sldId="320"/>
        </pc:sldMkLst>
        <pc:spChg chg="mod">
          <ac:chgData name="Eileen Ip" userId="9fc02e73f14153ed" providerId="LiveId" clId="{40387C04-B13A-4106-ACDF-B390BA8141BE}" dt="2024-09-15T13:34:59.466" v="4680" actId="20577"/>
          <ac:spMkLst>
            <pc:docMk/>
            <pc:sldMk cId="1365914993" sldId="320"/>
            <ac:spMk id="2" creationId="{61668329-607C-DB17-71E7-BB6F65BED3E5}"/>
          </ac:spMkLst>
        </pc:spChg>
        <pc:picChg chg="add del mod">
          <ac:chgData name="Eileen Ip" userId="9fc02e73f14153ed" providerId="LiveId" clId="{40387C04-B13A-4106-ACDF-B390BA8141BE}" dt="2024-09-15T14:02:57.155" v="4694" actId="478"/>
          <ac:picMkLst>
            <pc:docMk/>
            <pc:sldMk cId="1365914993" sldId="320"/>
            <ac:picMk id="6" creationId="{A0E7B88C-3E4C-C40F-352A-904BACACC5CB}"/>
          </ac:picMkLst>
        </pc:picChg>
        <pc:picChg chg="add mod">
          <ac:chgData name="Eileen Ip" userId="9fc02e73f14153ed" providerId="LiveId" clId="{40387C04-B13A-4106-ACDF-B390BA8141BE}" dt="2024-09-17T01:02:36.149" v="5259" actId="14100"/>
          <ac:picMkLst>
            <pc:docMk/>
            <pc:sldMk cId="1365914993" sldId="320"/>
            <ac:picMk id="8" creationId="{4A7D7BB6-653A-ACC5-BDA3-04FF56B39C3A}"/>
          </ac:picMkLst>
        </pc:picChg>
      </pc:sldChg>
      <pc:sldChg chg="addSp delSp modSp new del mod">
        <pc:chgData name="Eileen Ip" userId="9fc02e73f14153ed" providerId="LiveId" clId="{40387C04-B13A-4106-ACDF-B390BA8141BE}" dt="2024-09-17T14:25:55.050" v="7021" actId="47"/>
        <pc:sldMkLst>
          <pc:docMk/>
          <pc:sldMk cId="3144501219" sldId="321"/>
        </pc:sldMkLst>
        <pc:spChg chg="mod">
          <ac:chgData name="Eileen Ip" userId="9fc02e73f14153ed" providerId="LiveId" clId="{40387C04-B13A-4106-ACDF-B390BA8141BE}" dt="2024-09-15T13:35:04.823" v="4686" actId="20577"/>
          <ac:spMkLst>
            <pc:docMk/>
            <pc:sldMk cId="3144501219" sldId="321"/>
            <ac:spMk id="2" creationId="{AF07FDF0-DFA5-43AF-B27D-0E3BCD69130E}"/>
          </ac:spMkLst>
        </pc:spChg>
        <pc:picChg chg="add del mod">
          <ac:chgData name="Eileen Ip" userId="9fc02e73f14153ed" providerId="LiveId" clId="{40387C04-B13A-4106-ACDF-B390BA8141BE}" dt="2024-09-15T14:01:50.363" v="4692" actId="478"/>
          <ac:picMkLst>
            <pc:docMk/>
            <pc:sldMk cId="3144501219" sldId="321"/>
            <ac:picMk id="6" creationId="{BEDB0A9E-4921-1A1E-1282-C0CE179936E1}"/>
          </ac:picMkLst>
        </pc:picChg>
        <pc:picChg chg="add mod">
          <ac:chgData name="Eileen Ip" userId="9fc02e73f14153ed" providerId="LiveId" clId="{40387C04-B13A-4106-ACDF-B390BA8141BE}" dt="2024-09-15T14:08:22.173" v="4734" actId="14100"/>
          <ac:picMkLst>
            <pc:docMk/>
            <pc:sldMk cId="3144501219" sldId="321"/>
            <ac:picMk id="8" creationId="{AFD8EAB3-E4CE-B5E0-A2D2-033C0C26BBB6}"/>
          </ac:picMkLst>
        </pc:picChg>
      </pc:sldChg>
      <pc:sldChg chg="addSp modSp new del mod">
        <pc:chgData name="Eileen Ip" userId="9fc02e73f14153ed" providerId="LiveId" clId="{40387C04-B13A-4106-ACDF-B390BA8141BE}" dt="2024-09-17T02:20:30.728" v="6755" actId="47"/>
        <pc:sldMkLst>
          <pc:docMk/>
          <pc:sldMk cId="2755444822" sldId="322"/>
        </pc:sldMkLst>
        <pc:spChg chg="mod">
          <ac:chgData name="Eileen Ip" userId="9fc02e73f14153ed" providerId="LiveId" clId="{40387C04-B13A-4106-ACDF-B390BA8141BE}" dt="2024-09-15T14:06:57.322" v="4724" actId="1076"/>
          <ac:spMkLst>
            <pc:docMk/>
            <pc:sldMk cId="2755444822" sldId="322"/>
            <ac:spMk id="2" creationId="{9DF6824C-04CD-DCC1-A776-CDDFB42DD0FA}"/>
          </ac:spMkLst>
        </pc:spChg>
        <pc:picChg chg="add mod">
          <ac:chgData name="Eileen Ip" userId="9fc02e73f14153ed" providerId="LiveId" clId="{40387C04-B13A-4106-ACDF-B390BA8141BE}" dt="2024-09-15T14:07:00.530" v="4726" actId="1076"/>
          <ac:picMkLst>
            <pc:docMk/>
            <pc:sldMk cId="2755444822" sldId="322"/>
            <ac:picMk id="6" creationId="{B945EC3F-0A32-0B90-EA02-C3712F5B84A7}"/>
          </ac:picMkLst>
        </pc:picChg>
        <pc:picChg chg="add mod">
          <ac:chgData name="Eileen Ip" userId="9fc02e73f14153ed" providerId="LiveId" clId="{40387C04-B13A-4106-ACDF-B390BA8141BE}" dt="2024-09-15T14:07:59.609" v="4732" actId="1076"/>
          <ac:picMkLst>
            <pc:docMk/>
            <pc:sldMk cId="2755444822" sldId="322"/>
            <ac:picMk id="8" creationId="{353C4196-58AD-9B94-F53E-79651B7E5EA3}"/>
          </ac:picMkLst>
        </pc:picChg>
      </pc:sldChg>
      <pc:sldChg chg="addSp delSp modSp add mod">
        <pc:chgData name="Eileen Ip" userId="9fc02e73f14153ed" providerId="LiveId" clId="{40387C04-B13A-4106-ACDF-B390BA8141BE}" dt="2024-09-29T15:41:52.890" v="10992" actId="14100"/>
        <pc:sldMkLst>
          <pc:docMk/>
          <pc:sldMk cId="1698000198" sldId="323"/>
        </pc:sldMkLst>
        <pc:spChg chg="add del mod">
          <ac:chgData name="Eileen Ip" userId="9fc02e73f14153ed" providerId="LiveId" clId="{40387C04-B13A-4106-ACDF-B390BA8141BE}" dt="2024-09-16T22:41:23.554" v="4775" actId="478"/>
          <ac:spMkLst>
            <pc:docMk/>
            <pc:sldMk cId="1698000198" sldId="323"/>
            <ac:spMk id="4" creationId="{7A8983EA-A598-B08F-9215-A65459AB5E1E}"/>
          </ac:spMkLst>
        </pc:spChg>
        <pc:spChg chg="del">
          <ac:chgData name="Eileen Ip" userId="9fc02e73f14153ed" providerId="LiveId" clId="{40387C04-B13A-4106-ACDF-B390BA8141BE}" dt="2024-09-16T22:41:20.760" v="4774" actId="478"/>
          <ac:spMkLst>
            <pc:docMk/>
            <pc:sldMk cId="1698000198" sldId="323"/>
            <ac:spMk id="8" creationId="{87441910-6501-5C60-C05A-BAFF34C25798}"/>
          </ac:spMkLst>
        </pc:spChg>
        <pc:picChg chg="add mod modCrop">
          <ac:chgData name="Eileen Ip" userId="9fc02e73f14153ed" providerId="LiveId" clId="{40387C04-B13A-4106-ACDF-B390BA8141BE}" dt="2024-09-29T15:41:52.890" v="10992" actId="14100"/>
          <ac:picMkLst>
            <pc:docMk/>
            <pc:sldMk cId="1698000198" sldId="323"/>
            <ac:picMk id="6" creationId="{C30D8391-3882-FA3E-2731-96E64FF921EF}"/>
          </ac:picMkLst>
        </pc:picChg>
      </pc:sldChg>
      <pc:sldChg chg="new del">
        <pc:chgData name="Eileen Ip" userId="9fc02e73f14153ed" providerId="LiveId" clId="{40387C04-B13A-4106-ACDF-B390BA8141BE}" dt="2024-09-15T14:07:32.425" v="4729" actId="47"/>
        <pc:sldMkLst>
          <pc:docMk/>
          <pc:sldMk cId="1825866757" sldId="323"/>
        </pc:sldMkLst>
      </pc:sldChg>
      <pc:sldChg chg="new del">
        <pc:chgData name="Eileen Ip" userId="9fc02e73f14153ed" providerId="LiveId" clId="{40387C04-B13A-4106-ACDF-B390BA8141BE}" dt="2024-09-16T22:41:11.195" v="4772" actId="47"/>
        <pc:sldMkLst>
          <pc:docMk/>
          <pc:sldMk cId="3180563662" sldId="323"/>
        </pc:sldMkLst>
      </pc:sldChg>
      <pc:sldChg chg="addSp delSp modSp add mod">
        <pc:chgData name="Eileen Ip" userId="9fc02e73f14153ed" providerId="LiveId" clId="{40387C04-B13A-4106-ACDF-B390BA8141BE}" dt="2024-09-17T01:28:18.838" v="6112"/>
        <pc:sldMkLst>
          <pc:docMk/>
          <pc:sldMk cId="1971594740" sldId="324"/>
        </pc:sldMkLst>
        <pc:spChg chg="mod">
          <ac:chgData name="Eileen Ip" userId="9fc02e73f14153ed" providerId="LiveId" clId="{40387C04-B13A-4106-ACDF-B390BA8141BE}" dt="2024-09-17T00:52:29.887" v="5211" actId="20577"/>
          <ac:spMkLst>
            <pc:docMk/>
            <pc:sldMk cId="1971594740" sldId="324"/>
            <ac:spMk id="2" creationId="{67708C79-A4AC-4B5D-92DF-600737E4D11A}"/>
          </ac:spMkLst>
        </pc:spChg>
        <pc:spChg chg="mod">
          <ac:chgData name="Eileen Ip" userId="9fc02e73f14153ed" providerId="LiveId" clId="{40387C04-B13A-4106-ACDF-B390BA8141BE}" dt="2024-09-17T01:01:33.975" v="5257" actId="14100"/>
          <ac:spMkLst>
            <pc:docMk/>
            <pc:sldMk cId="1971594740" sldId="324"/>
            <ac:spMk id="12" creationId="{D3251268-42B4-3B45-A59B-740E2DB97A00}"/>
          </ac:spMkLst>
        </pc:spChg>
        <pc:graphicFrameChg chg="del">
          <ac:chgData name="Eileen Ip" userId="9fc02e73f14153ed" providerId="LiveId" clId="{40387C04-B13A-4106-ACDF-B390BA8141BE}" dt="2024-09-17T00:52:43.599" v="5212" actId="478"/>
          <ac:graphicFrameMkLst>
            <pc:docMk/>
            <pc:sldMk cId="1971594740" sldId="324"/>
            <ac:graphicFrameMk id="3" creationId="{13E3F540-9B2F-B75B-3A37-6DB3B643EA97}"/>
          </ac:graphicFrameMkLst>
        </pc:graphicFrameChg>
        <pc:graphicFrameChg chg="add mod">
          <ac:chgData name="Eileen Ip" userId="9fc02e73f14153ed" providerId="LiveId" clId="{40387C04-B13A-4106-ACDF-B390BA8141BE}" dt="2024-09-17T01:28:18.838" v="6112"/>
          <ac:graphicFrameMkLst>
            <pc:docMk/>
            <pc:sldMk cId="1971594740" sldId="324"/>
            <ac:graphicFrameMk id="4" creationId="{EAA619DA-0B2E-887C-8ACA-7B3528951F99}"/>
          </ac:graphicFrameMkLst>
        </pc:graphicFrameChg>
      </pc:sldChg>
      <pc:sldChg chg="modSp new del mod">
        <pc:chgData name="Eileen Ip" userId="9fc02e73f14153ed" providerId="LiveId" clId="{40387C04-B13A-4106-ACDF-B390BA8141BE}" dt="2024-09-18T05:19:47.087" v="7738" actId="47"/>
        <pc:sldMkLst>
          <pc:docMk/>
          <pc:sldMk cId="2026525012" sldId="325"/>
        </pc:sldMkLst>
        <pc:spChg chg="mod">
          <ac:chgData name="Eileen Ip" userId="9fc02e73f14153ed" providerId="LiveId" clId="{40387C04-B13A-4106-ACDF-B390BA8141BE}" dt="2024-09-17T01:35:22.862" v="6606" actId="14100"/>
          <ac:spMkLst>
            <pc:docMk/>
            <pc:sldMk cId="2026525012" sldId="325"/>
            <ac:spMk id="2" creationId="{21C9B68C-EB03-344E-A578-E5FF1FA37EDE}"/>
          </ac:spMkLst>
        </pc:spChg>
      </pc:sldChg>
      <pc:sldChg chg="modSp add mod">
        <pc:chgData name="Eileen Ip" userId="9fc02e73f14153ed" providerId="LiveId" clId="{40387C04-B13A-4106-ACDF-B390BA8141BE}" dt="2024-09-29T14:03:28.474" v="10705" actId="27636"/>
        <pc:sldMkLst>
          <pc:docMk/>
          <pc:sldMk cId="4204067461" sldId="326"/>
        </pc:sldMkLst>
        <pc:spChg chg="mod">
          <ac:chgData name="Eileen Ip" userId="9fc02e73f14153ed" providerId="LiveId" clId="{40387C04-B13A-4106-ACDF-B390BA8141BE}" dt="2024-09-17T01:53:16.787" v="6747" actId="20577"/>
          <ac:spMkLst>
            <pc:docMk/>
            <pc:sldMk cId="4204067461" sldId="326"/>
            <ac:spMk id="2" creationId="{537E1C88-627C-4655-A4FB-0BB02EDB078A}"/>
          </ac:spMkLst>
        </pc:spChg>
        <pc:spChg chg="mod">
          <ac:chgData name="Eileen Ip" userId="9fc02e73f14153ed" providerId="LiveId" clId="{40387C04-B13A-4106-ACDF-B390BA8141BE}" dt="2024-09-29T14:03:28.474" v="10705" actId="27636"/>
          <ac:spMkLst>
            <pc:docMk/>
            <pc:sldMk cId="4204067461" sldId="326"/>
            <ac:spMk id="3" creationId="{033634FE-ADF0-4BC3-A0A9-447EA9DD096B}"/>
          </ac:spMkLst>
        </pc:spChg>
      </pc:sldChg>
      <pc:sldChg chg="add">
        <pc:chgData name="Eileen Ip" userId="9fc02e73f14153ed" providerId="LiveId" clId="{40387C04-B13A-4106-ACDF-B390BA8141BE}" dt="2024-09-17T01:52:16.806" v="6718"/>
        <pc:sldMkLst>
          <pc:docMk/>
          <pc:sldMk cId="2245698259" sldId="327"/>
        </pc:sldMkLst>
      </pc:sldChg>
      <pc:sldChg chg="addSp delSp modSp new mod">
        <pc:chgData name="Eileen Ip" userId="9fc02e73f14153ed" providerId="LiveId" clId="{40387C04-B13A-4106-ACDF-B390BA8141BE}" dt="2024-10-01T00:32:51.118" v="11100" actId="12"/>
        <pc:sldMkLst>
          <pc:docMk/>
          <pc:sldMk cId="1768603836" sldId="328"/>
        </pc:sldMkLst>
        <pc:spChg chg="mod">
          <ac:chgData name="Eileen Ip" userId="9fc02e73f14153ed" providerId="LiveId" clId="{40387C04-B13A-4106-ACDF-B390BA8141BE}" dt="2024-09-29T15:39:24.637" v="10939" actId="1076"/>
          <ac:spMkLst>
            <pc:docMk/>
            <pc:sldMk cId="1768603836" sldId="328"/>
            <ac:spMk id="2" creationId="{48AFDD8A-66E8-A939-47EF-088E378E71E4}"/>
          </ac:spMkLst>
        </pc:spChg>
        <pc:spChg chg="add mod">
          <ac:chgData name="Eileen Ip" userId="9fc02e73f14153ed" providerId="LiveId" clId="{40387C04-B13A-4106-ACDF-B390BA8141BE}" dt="2024-10-01T00:32:51.118" v="11100" actId="12"/>
          <ac:spMkLst>
            <pc:docMk/>
            <pc:sldMk cId="1768603836" sldId="328"/>
            <ac:spMk id="3" creationId="{6B646BB3-A434-8934-CEC7-FB6469A328C5}"/>
          </ac:spMkLst>
        </pc:spChg>
        <pc:spChg chg="del">
          <ac:chgData name="Eileen Ip" userId="9fc02e73f14153ed" providerId="LiveId" clId="{40387C04-B13A-4106-ACDF-B390BA8141BE}" dt="2024-09-17T14:25:35.359" v="6997" actId="478"/>
          <ac:spMkLst>
            <pc:docMk/>
            <pc:sldMk cId="1768603836" sldId="328"/>
            <ac:spMk id="3" creationId="{E1CB0148-DC15-DDD7-073B-3406DEDD20B0}"/>
          </ac:spMkLst>
        </pc:spChg>
        <pc:picChg chg="add del mod">
          <ac:chgData name="Eileen Ip" userId="9fc02e73f14153ed" providerId="LiveId" clId="{40387C04-B13A-4106-ACDF-B390BA8141BE}" dt="2024-09-17T15:32:47.959" v="7310" actId="478"/>
          <ac:picMkLst>
            <pc:docMk/>
            <pc:sldMk cId="1768603836" sldId="328"/>
            <ac:picMk id="6" creationId="{66E4D572-4540-55F8-1031-AFA739EF6B81}"/>
          </ac:picMkLst>
        </pc:picChg>
        <pc:picChg chg="add mod">
          <ac:chgData name="Eileen Ip" userId="9fc02e73f14153ed" providerId="LiveId" clId="{40387C04-B13A-4106-ACDF-B390BA8141BE}" dt="2024-09-29T15:39:28.039" v="10940" actId="1076"/>
          <ac:picMkLst>
            <pc:docMk/>
            <pc:sldMk cId="1768603836" sldId="328"/>
            <ac:picMk id="8" creationId="{F234BD83-DAF1-BE82-E883-0F6B4E150D73}"/>
          </ac:picMkLst>
        </pc:picChg>
      </pc:sldChg>
      <pc:sldChg chg="addSp delSp modSp new mod">
        <pc:chgData name="Eileen Ip" userId="9fc02e73f14153ed" providerId="LiveId" clId="{40387C04-B13A-4106-ACDF-B390BA8141BE}" dt="2024-09-29T15:40:22.714" v="10979" actId="14100"/>
        <pc:sldMkLst>
          <pc:docMk/>
          <pc:sldMk cId="2085734097" sldId="329"/>
        </pc:sldMkLst>
        <pc:spChg chg="mod">
          <ac:chgData name="Eileen Ip" userId="9fc02e73f14153ed" providerId="LiveId" clId="{40387C04-B13A-4106-ACDF-B390BA8141BE}" dt="2024-09-29T15:40:16.231" v="10977" actId="1076"/>
          <ac:spMkLst>
            <pc:docMk/>
            <pc:sldMk cId="2085734097" sldId="329"/>
            <ac:spMk id="2" creationId="{1CE1582B-5ACA-3D77-F886-498DD25951F5}"/>
          </ac:spMkLst>
        </pc:spChg>
        <pc:spChg chg="mod">
          <ac:chgData name="Eileen Ip" userId="9fc02e73f14153ed" providerId="LiveId" clId="{40387C04-B13A-4106-ACDF-B390BA8141BE}" dt="2024-09-29T15:40:22.714" v="10979" actId="14100"/>
          <ac:spMkLst>
            <pc:docMk/>
            <pc:sldMk cId="2085734097" sldId="329"/>
            <ac:spMk id="3" creationId="{806CA003-EE4D-38A9-E077-502723500C8C}"/>
          </ac:spMkLst>
        </pc:spChg>
        <pc:spChg chg="add">
          <ac:chgData name="Eileen Ip" userId="9fc02e73f14153ed" providerId="LiveId" clId="{40387C04-B13A-4106-ACDF-B390BA8141BE}" dt="2024-09-17T16:03:56.441" v="7328"/>
          <ac:spMkLst>
            <pc:docMk/>
            <pc:sldMk cId="2085734097" sldId="329"/>
            <ac:spMk id="11" creationId="{39082F4E-3796-048B-96D7-F47AF248F1E6}"/>
          </ac:spMkLst>
        </pc:spChg>
        <pc:picChg chg="add del mod">
          <ac:chgData name="Eileen Ip" userId="9fc02e73f14153ed" providerId="LiveId" clId="{40387C04-B13A-4106-ACDF-B390BA8141BE}" dt="2024-09-17T15:32:25.506" v="7307" actId="478"/>
          <ac:picMkLst>
            <pc:docMk/>
            <pc:sldMk cId="2085734097" sldId="329"/>
            <ac:picMk id="6" creationId="{C0DBD00D-A9B7-405E-E430-691A5B8B4A57}"/>
          </ac:picMkLst>
        </pc:picChg>
        <pc:picChg chg="add mod">
          <ac:chgData name="Eileen Ip" userId="9fc02e73f14153ed" providerId="LiveId" clId="{40387C04-B13A-4106-ACDF-B390BA8141BE}" dt="2024-09-29T15:40:19.880" v="10978" actId="1076"/>
          <ac:picMkLst>
            <pc:docMk/>
            <pc:sldMk cId="2085734097" sldId="329"/>
            <ac:picMk id="8" creationId="{006F8B8F-EA8A-9496-9D95-61DD9AEDEF06}"/>
          </ac:picMkLst>
        </pc:picChg>
        <pc:picChg chg="add mod">
          <ac:chgData name="Eileen Ip" userId="9fc02e73f14153ed" providerId="LiveId" clId="{40387C04-B13A-4106-ACDF-B390BA8141BE}" dt="2024-09-18T06:15:59.707" v="9370" actId="1076"/>
          <ac:picMkLst>
            <pc:docMk/>
            <pc:sldMk cId="2085734097" sldId="329"/>
            <ac:picMk id="10" creationId="{EF05E193-BE8F-95D0-23DE-E2F3734FAEC6}"/>
          </ac:picMkLst>
        </pc:picChg>
      </pc:sldChg>
      <pc:sldChg chg="addSp delSp modSp new mod">
        <pc:chgData name="Eileen Ip" userId="9fc02e73f14153ed" providerId="LiveId" clId="{40387C04-B13A-4106-ACDF-B390BA8141BE}" dt="2024-10-01T01:12:00.176" v="11840" actId="1076"/>
        <pc:sldMkLst>
          <pc:docMk/>
          <pc:sldMk cId="3354543801" sldId="330"/>
        </pc:sldMkLst>
        <pc:spChg chg="mod">
          <ac:chgData name="Eileen Ip" userId="9fc02e73f14153ed" providerId="LiveId" clId="{40387C04-B13A-4106-ACDF-B390BA8141BE}" dt="2024-09-18T05:47:37.512" v="8140" actId="20577"/>
          <ac:spMkLst>
            <pc:docMk/>
            <pc:sldMk cId="3354543801" sldId="330"/>
            <ac:spMk id="2" creationId="{87B65098-1BED-C2E8-FE55-1B1927365FD6}"/>
          </ac:spMkLst>
        </pc:spChg>
        <pc:spChg chg="del">
          <ac:chgData name="Eileen Ip" userId="9fc02e73f14153ed" providerId="LiveId" clId="{40387C04-B13A-4106-ACDF-B390BA8141BE}" dt="2024-09-18T05:45:10.679" v="8063" actId="478"/>
          <ac:spMkLst>
            <pc:docMk/>
            <pc:sldMk cId="3354543801" sldId="330"/>
            <ac:spMk id="3" creationId="{42ADF4C4-4C56-2246-1B21-433EF69B1E41}"/>
          </ac:spMkLst>
        </pc:spChg>
        <pc:spChg chg="add mod">
          <ac:chgData name="Eileen Ip" userId="9fc02e73f14153ed" providerId="LiveId" clId="{40387C04-B13A-4106-ACDF-B390BA8141BE}" dt="2024-09-18T05:46:28.547" v="8075" actId="1076"/>
          <ac:spMkLst>
            <pc:docMk/>
            <pc:sldMk cId="3354543801" sldId="330"/>
            <ac:spMk id="5" creationId="{42A28E57-3DE4-F909-6B70-ECD980DF0EC7}"/>
          </ac:spMkLst>
        </pc:spChg>
        <pc:spChg chg="add mod">
          <ac:chgData name="Eileen Ip" userId="9fc02e73f14153ed" providerId="LiveId" clId="{40387C04-B13A-4106-ACDF-B390BA8141BE}" dt="2024-10-01T01:12:00.176" v="11840" actId="1076"/>
          <ac:spMkLst>
            <pc:docMk/>
            <pc:sldMk cId="3354543801" sldId="330"/>
            <ac:spMk id="6" creationId="{4DCA2AB7-012B-D6A7-E593-8C4708614CC2}"/>
          </ac:spMkLst>
        </pc:spChg>
        <pc:graphicFrameChg chg="add mod modGraphic">
          <ac:chgData name="Eileen Ip" userId="9fc02e73f14153ed" providerId="LiveId" clId="{40387C04-B13A-4106-ACDF-B390BA8141BE}" dt="2024-10-01T00:32:33.495" v="11097" actId="1076"/>
          <ac:graphicFrameMkLst>
            <pc:docMk/>
            <pc:sldMk cId="3354543801" sldId="330"/>
            <ac:graphicFrameMk id="3" creationId="{A76FEF9D-5ABE-3595-0AD9-006CA341F40A}"/>
          </ac:graphicFrameMkLst>
        </pc:graphicFrameChg>
        <pc:picChg chg="add del mod">
          <ac:chgData name="Eileen Ip" userId="9fc02e73f14153ed" providerId="LiveId" clId="{40387C04-B13A-4106-ACDF-B390BA8141BE}" dt="2024-09-17T15:26:56.776" v="7249" actId="478"/>
          <ac:picMkLst>
            <pc:docMk/>
            <pc:sldMk cId="3354543801" sldId="330"/>
            <ac:picMk id="6" creationId="{C8ED85A5-4C15-DA28-0719-A67F677F2563}"/>
          </ac:picMkLst>
        </pc:picChg>
        <pc:picChg chg="add del">
          <ac:chgData name="Eileen Ip" userId="9fc02e73f14153ed" providerId="LiveId" clId="{40387C04-B13A-4106-ACDF-B390BA8141BE}" dt="2024-09-17T15:18:43.611" v="7131" actId="22"/>
          <ac:picMkLst>
            <pc:docMk/>
            <pc:sldMk cId="3354543801" sldId="330"/>
            <ac:picMk id="8" creationId="{6DFC9BE1-F212-8B11-9188-24708A221ED5}"/>
          </ac:picMkLst>
        </pc:picChg>
        <pc:picChg chg="add mod">
          <ac:chgData name="Eileen Ip" userId="9fc02e73f14153ed" providerId="LiveId" clId="{40387C04-B13A-4106-ACDF-B390BA8141BE}" dt="2024-10-01T00:32:29.503" v="11096" actId="1076"/>
          <ac:picMkLst>
            <pc:docMk/>
            <pc:sldMk cId="3354543801" sldId="330"/>
            <ac:picMk id="10" creationId="{D9ED84D3-B6BB-6B5F-2AF4-194BEE7FB249}"/>
          </ac:picMkLst>
        </pc:picChg>
        <pc:picChg chg="add mod">
          <ac:chgData name="Eileen Ip" userId="9fc02e73f14153ed" providerId="LiveId" clId="{40387C04-B13A-4106-ACDF-B390BA8141BE}" dt="2024-09-29T15:38:13.789" v="10906"/>
          <ac:picMkLst>
            <pc:docMk/>
            <pc:sldMk cId="3354543801" sldId="330"/>
            <ac:picMk id="26" creationId="{45285A23-6846-2346-980C-FC70C67DCF34}"/>
          </ac:picMkLst>
        </pc:picChg>
        <pc:picChg chg="add mod">
          <ac:chgData name="Eileen Ip" userId="9fc02e73f14153ed" providerId="LiveId" clId="{40387C04-B13A-4106-ACDF-B390BA8141BE}" dt="2024-09-29T15:38:31.708" v="10912" actId="1076"/>
          <ac:picMkLst>
            <pc:docMk/>
            <pc:sldMk cId="3354543801" sldId="330"/>
            <ac:picMk id="28" creationId="{2C8CA6D1-2147-83C6-D557-D4379845275B}"/>
          </ac:picMkLst>
        </pc:picChg>
        <pc:picChg chg="add mod">
          <ac:chgData name="Eileen Ip" userId="9fc02e73f14153ed" providerId="LiveId" clId="{40387C04-B13A-4106-ACDF-B390BA8141BE}" dt="2024-10-01T00:32:38.039" v="11098" actId="1076"/>
          <ac:picMkLst>
            <pc:docMk/>
            <pc:sldMk cId="3354543801" sldId="330"/>
            <ac:picMk id="31" creationId="{69FA5803-50E6-D7A1-62DA-3B75E92CB5B4}"/>
          </ac:picMkLst>
        </pc:picChg>
      </pc:sldChg>
      <pc:sldChg chg="modSp add mod">
        <pc:chgData name="Eileen Ip" userId="9fc02e73f14153ed" providerId="LiveId" clId="{40387C04-B13A-4106-ACDF-B390BA8141BE}" dt="2024-10-01T03:26:23.078" v="12638" actId="27636"/>
        <pc:sldMkLst>
          <pc:docMk/>
          <pc:sldMk cId="242623352" sldId="331"/>
        </pc:sldMkLst>
        <pc:spChg chg="mod">
          <ac:chgData name="Eileen Ip" userId="9fc02e73f14153ed" providerId="LiveId" clId="{40387C04-B13A-4106-ACDF-B390BA8141BE}" dt="2024-10-01T01:21:47.598" v="12078" actId="20577"/>
          <ac:spMkLst>
            <pc:docMk/>
            <pc:sldMk cId="242623352" sldId="331"/>
            <ac:spMk id="2" creationId="{67708C79-A4AC-4B5D-92DF-600737E4D11A}"/>
          </ac:spMkLst>
        </pc:spChg>
        <pc:spChg chg="mod">
          <ac:chgData name="Eileen Ip" userId="9fc02e73f14153ed" providerId="LiveId" clId="{40387C04-B13A-4106-ACDF-B390BA8141BE}" dt="2024-10-01T03:26:23.078" v="12638" actId="27636"/>
          <ac:spMkLst>
            <pc:docMk/>
            <pc:sldMk cId="242623352" sldId="331"/>
            <ac:spMk id="12" creationId="{D3251268-42B4-3B45-A59B-740E2DB97A00}"/>
          </ac:spMkLst>
        </pc:spChg>
        <pc:graphicFrameChg chg="mod">
          <ac:chgData name="Eileen Ip" userId="9fc02e73f14153ed" providerId="LiveId" clId="{40387C04-B13A-4106-ACDF-B390BA8141BE}" dt="2024-10-01T03:23:15.817" v="12537" actId="20577"/>
          <ac:graphicFrameMkLst>
            <pc:docMk/>
            <pc:sldMk cId="242623352" sldId="331"/>
            <ac:graphicFrameMk id="4" creationId="{EAA619DA-0B2E-887C-8ACA-7B3528951F99}"/>
          </ac:graphicFrameMkLst>
        </pc:graphicFrameChg>
      </pc:sldChg>
      <pc:sldChg chg="delSp modSp add del mod">
        <pc:chgData name="Eileen Ip" userId="9fc02e73f14153ed" providerId="LiveId" clId="{40387C04-B13A-4106-ACDF-B390BA8141BE}" dt="2024-09-29T15:38:12.118" v="10905" actId="47"/>
        <pc:sldMkLst>
          <pc:docMk/>
          <pc:sldMk cId="1592774297" sldId="331"/>
        </pc:sldMkLst>
        <pc:picChg chg="del mod">
          <ac:chgData name="Eileen Ip" userId="9fc02e73f14153ed" providerId="LiveId" clId="{40387C04-B13A-4106-ACDF-B390BA8141BE}" dt="2024-09-29T15:38:08.496" v="10904" actId="21"/>
          <ac:picMkLst>
            <pc:docMk/>
            <pc:sldMk cId="1592774297" sldId="331"/>
            <ac:picMk id="26" creationId="{45285A23-6846-2346-980C-FC70C67DCF34}"/>
          </ac:picMkLst>
        </pc:picChg>
        <pc:picChg chg="del mod">
          <ac:chgData name="Eileen Ip" userId="9fc02e73f14153ed" providerId="LiveId" clId="{40387C04-B13A-4106-ACDF-B390BA8141BE}" dt="2024-09-29T15:38:08.496" v="10904" actId="21"/>
          <ac:picMkLst>
            <pc:docMk/>
            <pc:sldMk cId="1592774297" sldId="331"/>
            <ac:picMk id="28" creationId="{2C8CA6D1-2147-83C6-D557-D4379845275B}"/>
          </ac:picMkLst>
        </pc:picChg>
        <pc:picChg chg="del mod">
          <ac:chgData name="Eileen Ip" userId="9fc02e73f14153ed" providerId="LiveId" clId="{40387C04-B13A-4106-ACDF-B390BA8141BE}" dt="2024-09-29T15:38:08.496" v="10904" actId="21"/>
          <ac:picMkLst>
            <pc:docMk/>
            <pc:sldMk cId="1592774297" sldId="331"/>
            <ac:picMk id="31" creationId="{69FA5803-50E6-D7A1-62DA-3B75E92CB5B4}"/>
          </ac:picMkLst>
        </pc:picChg>
      </pc:sldChg>
    </pc:docChg>
  </pc:docChgLst>
  <pc:docChgLst>
    <pc:chgData name="Eileen Ip" userId="9fc02e73f14153ed" providerId="LiveId" clId="{2BAA5056-50D7-4D34-B113-7EC1C6B7FD98}"/>
    <pc:docChg chg="undo custSel modSld">
      <pc:chgData name="Eileen Ip" userId="9fc02e73f14153ed" providerId="LiveId" clId="{2BAA5056-50D7-4D34-B113-7EC1C6B7FD98}" dt="2024-10-16T08:05:41.110" v="539" actId="14100"/>
      <pc:docMkLst>
        <pc:docMk/>
      </pc:docMkLst>
      <pc:sldChg chg="modNotesTx">
        <pc:chgData name="Eileen Ip" userId="9fc02e73f14153ed" providerId="LiveId" clId="{2BAA5056-50D7-4D34-B113-7EC1C6B7FD98}" dt="2024-10-16T07:56:36.207" v="353"/>
        <pc:sldMkLst>
          <pc:docMk/>
          <pc:sldMk cId="1642425379" sldId="256"/>
        </pc:sldMkLst>
      </pc:sldChg>
      <pc:sldChg chg="delSp modSp mod modNotesTx">
        <pc:chgData name="Eileen Ip" userId="9fc02e73f14153ed" providerId="LiveId" clId="{2BAA5056-50D7-4D34-B113-7EC1C6B7FD98}" dt="2024-10-16T08:04:27.261" v="530" actId="33524"/>
        <pc:sldMkLst>
          <pc:docMk/>
          <pc:sldMk cId="566997565" sldId="260"/>
        </pc:sldMkLst>
        <pc:spChg chg="mod">
          <ac:chgData name="Eileen Ip" userId="9fc02e73f14153ed" providerId="LiveId" clId="{2BAA5056-50D7-4D34-B113-7EC1C6B7FD98}" dt="2024-10-16T08:04:27.261" v="530" actId="33524"/>
          <ac:spMkLst>
            <pc:docMk/>
            <pc:sldMk cId="566997565" sldId="260"/>
            <ac:spMk id="3" creationId="{E080F576-6CED-6B68-914F-1FE86C5FF326}"/>
          </ac:spMkLst>
        </pc:spChg>
        <pc:graphicFrameChg chg="modGraphic">
          <ac:chgData name="Eileen Ip" userId="9fc02e73f14153ed" providerId="LiveId" clId="{2BAA5056-50D7-4D34-B113-7EC1C6B7FD98}" dt="2024-10-15T20:28:32.713" v="296" actId="20577"/>
          <ac:graphicFrameMkLst>
            <pc:docMk/>
            <pc:sldMk cId="566997565" sldId="260"/>
            <ac:graphicFrameMk id="15" creationId="{A72BDF2F-DA5A-171A-4552-3E405144B795}"/>
          </ac:graphicFrameMkLst>
        </pc:graphicFrameChg>
        <pc:picChg chg="del mod">
          <ac:chgData name="Eileen Ip" userId="9fc02e73f14153ed" providerId="LiveId" clId="{2BAA5056-50D7-4D34-B113-7EC1C6B7FD98}" dt="2024-10-16T07:59:52.817" v="373" actId="478"/>
          <ac:picMkLst>
            <pc:docMk/>
            <pc:sldMk cId="566997565" sldId="260"/>
            <ac:picMk id="4" creationId="{D584408C-4AD0-8CD4-B16C-D44E50911BB2}"/>
          </ac:picMkLst>
        </pc:picChg>
        <pc:picChg chg="del">
          <ac:chgData name="Eileen Ip" userId="9fc02e73f14153ed" providerId="LiveId" clId="{2BAA5056-50D7-4D34-B113-7EC1C6B7FD98}" dt="2024-10-16T07:59:52.817" v="373" actId="478"/>
          <ac:picMkLst>
            <pc:docMk/>
            <pc:sldMk cId="566997565" sldId="260"/>
            <ac:picMk id="7" creationId="{9F3A05C2-96A4-F7F1-B978-E83F0D3023F6}"/>
          </ac:picMkLst>
        </pc:picChg>
        <pc:picChg chg="del">
          <ac:chgData name="Eileen Ip" userId="9fc02e73f14153ed" providerId="LiveId" clId="{2BAA5056-50D7-4D34-B113-7EC1C6B7FD98}" dt="2024-10-16T07:59:52.817" v="373" actId="478"/>
          <ac:picMkLst>
            <pc:docMk/>
            <pc:sldMk cId="566997565" sldId="260"/>
            <ac:picMk id="9" creationId="{67414D1E-93FB-829A-45DB-F6A9F1D7F887}"/>
          </ac:picMkLst>
        </pc:picChg>
        <pc:picChg chg="del">
          <ac:chgData name="Eileen Ip" userId="9fc02e73f14153ed" providerId="LiveId" clId="{2BAA5056-50D7-4D34-B113-7EC1C6B7FD98}" dt="2024-10-16T08:00:02.646" v="376" actId="478"/>
          <ac:picMkLst>
            <pc:docMk/>
            <pc:sldMk cId="566997565" sldId="260"/>
            <ac:picMk id="12" creationId="{1EAB4D23-450F-285D-4146-08FB792D08A4}"/>
          </ac:picMkLst>
        </pc:picChg>
        <pc:picChg chg="del">
          <ac:chgData name="Eileen Ip" userId="9fc02e73f14153ed" providerId="LiveId" clId="{2BAA5056-50D7-4D34-B113-7EC1C6B7FD98}" dt="2024-10-16T08:00:23.330" v="379" actId="478"/>
          <ac:picMkLst>
            <pc:docMk/>
            <pc:sldMk cId="566997565" sldId="260"/>
            <ac:picMk id="13" creationId="{77739D25-3199-5B5D-D608-9BCF1E3C95B6}"/>
          </ac:picMkLst>
        </pc:picChg>
        <pc:picChg chg="del mod">
          <ac:chgData name="Eileen Ip" userId="9fc02e73f14153ed" providerId="LiveId" clId="{2BAA5056-50D7-4D34-B113-7EC1C6B7FD98}" dt="2024-10-16T08:00:22.206" v="378" actId="478"/>
          <ac:picMkLst>
            <pc:docMk/>
            <pc:sldMk cId="566997565" sldId="260"/>
            <ac:picMk id="55" creationId="{E07400A8-2F54-E675-9A30-81C39B706AA7}"/>
          </ac:picMkLst>
        </pc:picChg>
        <pc:picChg chg="del mod">
          <ac:chgData name="Eileen Ip" userId="9fc02e73f14153ed" providerId="LiveId" clId="{2BAA5056-50D7-4D34-B113-7EC1C6B7FD98}" dt="2024-10-16T08:00:24.805" v="380" actId="478"/>
          <ac:picMkLst>
            <pc:docMk/>
            <pc:sldMk cId="566997565" sldId="260"/>
            <ac:picMk id="57" creationId="{8653366A-CA2C-225F-ECCA-BD979B80418E}"/>
          </ac:picMkLst>
        </pc:picChg>
      </pc:sldChg>
      <pc:sldChg chg="modNotesTx">
        <pc:chgData name="Eileen Ip" userId="9fc02e73f14153ed" providerId="LiveId" clId="{2BAA5056-50D7-4D34-B113-7EC1C6B7FD98}" dt="2024-10-16T07:56:24.369" v="352"/>
        <pc:sldMkLst>
          <pc:docMk/>
          <pc:sldMk cId="2243494996" sldId="277"/>
        </pc:sldMkLst>
      </pc:sldChg>
      <pc:sldChg chg="modNotesTx">
        <pc:chgData name="Eileen Ip" userId="9fc02e73f14153ed" providerId="LiveId" clId="{2BAA5056-50D7-4D34-B113-7EC1C6B7FD98}" dt="2024-10-16T07:57:26.358" v="358"/>
        <pc:sldMkLst>
          <pc:docMk/>
          <pc:sldMk cId="4252466045" sldId="279"/>
        </pc:sldMkLst>
      </pc:sldChg>
      <pc:sldChg chg="modNotesTx">
        <pc:chgData name="Eileen Ip" userId="9fc02e73f14153ed" providerId="LiveId" clId="{2BAA5056-50D7-4D34-B113-7EC1C6B7FD98}" dt="2024-10-16T07:59:04.026" v="365"/>
        <pc:sldMkLst>
          <pc:docMk/>
          <pc:sldMk cId="1418789964" sldId="286"/>
        </pc:sldMkLst>
      </pc:sldChg>
      <pc:sldChg chg="modNotesTx">
        <pc:chgData name="Eileen Ip" userId="9fc02e73f14153ed" providerId="LiveId" clId="{2BAA5056-50D7-4D34-B113-7EC1C6B7FD98}" dt="2024-10-16T07:57:19.117" v="357" actId="20577"/>
        <pc:sldMkLst>
          <pc:docMk/>
          <pc:sldMk cId="3745919023" sldId="296"/>
        </pc:sldMkLst>
      </pc:sldChg>
      <pc:sldChg chg="modNotesTx">
        <pc:chgData name="Eileen Ip" userId="9fc02e73f14153ed" providerId="LiveId" clId="{2BAA5056-50D7-4D34-B113-7EC1C6B7FD98}" dt="2024-10-16T07:57:39.453" v="360"/>
        <pc:sldMkLst>
          <pc:docMk/>
          <pc:sldMk cId="3740088874" sldId="304"/>
        </pc:sldMkLst>
      </pc:sldChg>
      <pc:sldChg chg="modSp mod modNotesTx">
        <pc:chgData name="Eileen Ip" userId="9fc02e73f14153ed" providerId="LiveId" clId="{2BAA5056-50D7-4D34-B113-7EC1C6B7FD98}" dt="2024-10-16T07:57:33.819" v="359"/>
        <pc:sldMkLst>
          <pc:docMk/>
          <pc:sldMk cId="1349993324" sldId="311"/>
        </pc:sldMkLst>
        <pc:spChg chg="mod">
          <ac:chgData name="Eileen Ip" userId="9fc02e73f14153ed" providerId="LiveId" clId="{2BAA5056-50D7-4D34-B113-7EC1C6B7FD98}" dt="2024-10-15T05:35:10.096" v="31" actId="1076"/>
          <ac:spMkLst>
            <pc:docMk/>
            <pc:sldMk cId="1349993324" sldId="311"/>
            <ac:spMk id="8" creationId="{87441910-6501-5C60-C05A-BAFF34C25798}"/>
          </ac:spMkLst>
        </pc:spChg>
      </pc:sldChg>
      <pc:sldChg chg="modSp mod modNotesTx">
        <pc:chgData name="Eileen Ip" userId="9fc02e73f14153ed" providerId="LiveId" clId="{2BAA5056-50D7-4D34-B113-7EC1C6B7FD98}" dt="2024-10-16T07:58:44.906" v="362"/>
        <pc:sldMkLst>
          <pc:docMk/>
          <pc:sldMk cId="2119115988" sldId="314"/>
        </pc:sldMkLst>
        <pc:spChg chg="mod">
          <ac:chgData name="Eileen Ip" userId="9fc02e73f14153ed" providerId="LiveId" clId="{2BAA5056-50D7-4D34-B113-7EC1C6B7FD98}" dt="2024-10-16T01:05:13.325" v="316" actId="33524"/>
          <ac:spMkLst>
            <pc:docMk/>
            <pc:sldMk cId="2119115988" sldId="314"/>
            <ac:spMk id="12" creationId="{D3251268-42B4-3B45-A59B-740E2DB97A00}"/>
          </ac:spMkLst>
        </pc:spChg>
        <pc:graphicFrameChg chg="mod">
          <ac:chgData name="Eileen Ip" userId="9fc02e73f14153ed" providerId="LiveId" clId="{2BAA5056-50D7-4D34-B113-7EC1C6B7FD98}" dt="2024-10-15T06:11:20.330" v="40" actId="1076"/>
          <ac:graphicFrameMkLst>
            <pc:docMk/>
            <pc:sldMk cId="2119115988" sldId="314"/>
            <ac:graphicFrameMk id="3" creationId="{13E3F540-9B2F-B75B-3A37-6DB3B643EA97}"/>
          </ac:graphicFrameMkLst>
        </pc:graphicFrameChg>
      </pc:sldChg>
      <pc:sldChg chg="modSp mod modNotesTx">
        <pc:chgData name="Eileen Ip" userId="9fc02e73f14153ed" providerId="LiveId" clId="{2BAA5056-50D7-4D34-B113-7EC1C6B7FD98}" dt="2024-10-16T08:05:41.110" v="539" actId="14100"/>
        <pc:sldMkLst>
          <pc:docMk/>
          <pc:sldMk cId="1333634644" sldId="316"/>
        </pc:sldMkLst>
        <pc:spChg chg="mod">
          <ac:chgData name="Eileen Ip" userId="9fc02e73f14153ed" providerId="LiveId" clId="{2BAA5056-50D7-4D34-B113-7EC1C6B7FD98}" dt="2024-10-16T08:05:10.747" v="532" actId="1076"/>
          <ac:spMkLst>
            <pc:docMk/>
            <pc:sldMk cId="1333634644" sldId="316"/>
            <ac:spMk id="4" creationId="{8FEBF6C7-8E16-06D9-6D62-9138C856FCC7}"/>
          </ac:spMkLst>
        </pc:spChg>
        <pc:spChg chg="mod">
          <ac:chgData name="Eileen Ip" userId="9fc02e73f14153ed" providerId="LiveId" clId="{2BAA5056-50D7-4D34-B113-7EC1C6B7FD98}" dt="2024-10-16T08:05:41.110" v="539" actId="14100"/>
          <ac:spMkLst>
            <pc:docMk/>
            <pc:sldMk cId="1333634644" sldId="316"/>
            <ac:spMk id="8" creationId="{C85A0E31-4A78-F3D3-52C8-72E29A2C0E60}"/>
          </ac:spMkLst>
        </pc:spChg>
      </pc:sldChg>
      <pc:sldChg chg="modSp mod modNotesTx">
        <pc:chgData name="Eileen Ip" userId="9fc02e73f14153ed" providerId="LiveId" clId="{2BAA5056-50D7-4D34-B113-7EC1C6B7FD98}" dt="2024-10-16T08:01:25.672" v="394"/>
        <pc:sldMkLst>
          <pc:docMk/>
          <pc:sldMk cId="3380603947" sldId="319"/>
        </pc:sldMkLst>
        <pc:spChg chg="mod">
          <ac:chgData name="Eileen Ip" userId="9fc02e73f14153ed" providerId="LiveId" clId="{2BAA5056-50D7-4D34-B113-7EC1C6B7FD98}" dt="2024-10-15T07:19:17.503" v="250" actId="6549"/>
          <ac:spMkLst>
            <pc:docMk/>
            <pc:sldMk cId="3380603947" sldId="319"/>
            <ac:spMk id="9" creationId="{577E741F-9F5C-F355-2A02-828F9CA33A2E}"/>
          </ac:spMkLst>
        </pc:spChg>
      </pc:sldChg>
      <pc:sldChg chg="modSp mod modNotesTx">
        <pc:chgData name="Eileen Ip" userId="9fc02e73f14153ed" providerId="LiveId" clId="{2BAA5056-50D7-4D34-B113-7EC1C6B7FD98}" dt="2024-10-16T07:57:46.461" v="361"/>
        <pc:sldMkLst>
          <pc:docMk/>
          <pc:sldMk cId="1698000198" sldId="323"/>
        </pc:sldMkLst>
        <pc:picChg chg="mod">
          <ac:chgData name="Eileen Ip" userId="9fc02e73f14153ed" providerId="LiveId" clId="{2BAA5056-50D7-4D34-B113-7EC1C6B7FD98}" dt="2024-10-15T05:37:26.768" v="35" actId="14100"/>
          <ac:picMkLst>
            <pc:docMk/>
            <pc:sldMk cId="1698000198" sldId="323"/>
            <ac:picMk id="4" creationId="{1233CF68-E131-2B93-25DD-50A183609C76}"/>
          </ac:picMkLst>
        </pc:picChg>
      </pc:sldChg>
      <pc:sldChg chg="modNotesTx">
        <pc:chgData name="Eileen Ip" userId="9fc02e73f14153ed" providerId="LiveId" clId="{2BAA5056-50D7-4D34-B113-7EC1C6B7FD98}" dt="2024-10-16T07:58:51.409" v="363"/>
        <pc:sldMkLst>
          <pc:docMk/>
          <pc:sldMk cId="1971594740" sldId="324"/>
        </pc:sldMkLst>
      </pc:sldChg>
      <pc:sldChg chg="delSp modSp mod modNotesTx">
        <pc:chgData name="Eileen Ip" userId="9fc02e73f14153ed" providerId="LiveId" clId="{2BAA5056-50D7-4D34-B113-7EC1C6B7FD98}" dt="2024-10-16T08:01:56.756" v="399" actId="20577"/>
        <pc:sldMkLst>
          <pc:docMk/>
          <pc:sldMk cId="4204067461" sldId="326"/>
        </pc:sldMkLst>
        <pc:spChg chg="mod">
          <ac:chgData name="Eileen Ip" userId="9fc02e73f14153ed" providerId="LiveId" clId="{2BAA5056-50D7-4D34-B113-7EC1C6B7FD98}" dt="2024-10-16T01:35:59.354" v="345" actId="6549"/>
          <ac:spMkLst>
            <pc:docMk/>
            <pc:sldMk cId="4204067461" sldId="326"/>
            <ac:spMk id="3" creationId="{033634FE-ADF0-4BC3-A0A9-447EA9DD096B}"/>
          </ac:spMkLst>
        </pc:spChg>
        <pc:spChg chg="del">
          <ac:chgData name="Eileen Ip" userId="9fc02e73f14153ed" providerId="LiveId" clId="{2BAA5056-50D7-4D34-B113-7EC1C6B7FD98}" dt="2024-10-16T01:36:44.078" v="346" actId="478"/>
          <ac:spMkLst>
            <pc:docMk/>
            <pc:sldMk cId="4204067461" sldId="326"/>
            <ac:spMk id="4" creationId="{097B39B5-7E1A-B401-0705-97299C987AF2}"/>
          </ac:spMkLst>
        </pc:spChg>
      </pc:sldChg>
      <pc:sldChg chg="modNotesTx">
        <pc:chgData name="Eileen Ip" userId="9fc02e73f14153ed" providerId="LiveId" clId="{2BAA5056-50D7-4D34-B113-7EC1C6B7FD98}" dt="2024-10-16T07:59:28.627" v="368"/>
        <pc:sldMkLst>
          <pc:docMk/>
          <pc:sldMk cId="1768603836" sldId="328"/>
        </pc:sldMkLst>
      </pc:sldChg>
      <pc:sldChg chg="delSp modSp mod modNotesTx">
        <pc:chgData name="Eileen Ip" userId="9fc02e73f14153ed" providerId="LiveId" clId="{2BAA5056-50D7-4D34-B113-7EC1C6B7FD98}" dt="2024-10-16T07:59:18.736" v="367"/>
        <pc:sldMkLst>
          <pc:docMk/>
          <pc:sldMk cId="3354543801" sldId="330"/>
        </pc:sldMkLst>
        <pc:spChg chg="del mod">
          <ac:chgData name="Eileen Ip" userId="9fc02e73f14153ed" providerId="LiveId" clId="{2BAA5056-50D7-4D34-B113-7EC1C6B7FD98}" dt="2024-10-16T01:18:06.225" v="327" actId="478"/>
          <ac:spMkLst>
            <pc:docMk/>
            <pc:sldMk cId="3354543801" sldId="330"/>
            <ac:spMk id="6" creationId="{4DCA2AB7-012B-D6A7-E593-8C4708614CC2}"/>
          </ac:spMkLst>
        </pc:spChg>
        <pc:grpChg chg="mod">
          <ac:chgData name="Eileen Ip" userId="9fc02e73f14153ed" providerId="LiveId" clId="{2BAA5056-50D7-4D34-B113-7EC1C6B7FD98}" dt="2024-10-16T01:17:57.951" v="323" actId="1076"/>
          <ac:grpSpMkLst>
            <pc:docMk/>
            <pc:sldMk cId="3354543801" sldId="330"/>
            <ac:grpSpMk id="12" creationId="{4A0DB91F-6DD7-CD00-8946-4FFEEB9567FC}"/>
          </ac:grpSpMkLst>
        </pc:grpChg>
        <pc:graphicFrameChg chg="del mod">
          <ac:chgData name="Eileen Ip" userId="9fc02e73f14153ed" providerId="LiveId" clId="{2BAA5056-50D7-4D34-B113-7EC1C6B7FD98}" dt="2024-10-16T01:17:47.332" v="318" actId="478"/>
          <ac:graphicFrameMkLst>
            <pc:docMk/>
            <pc:sldMk cId="3354543801" sldId="330"/>
            <ac:graphicFrameMk id="3" creationId="{A76FEF9D-5ABE-3595-0AD9-006CA341F40A}"/>
          </ac:graphicFrameMkLst>
        </pc:graphicFrameChg>
        <pc:graphicFrameChg chg="mod modGraphic">
          <ac:chgData name="Eileen Ip" userId="9fc02e73f14153ed" providerId="LiveId" clId="{2BAA5056-50D7-4D34-B113-7EC1C6B7FD98}" dt="2024-10-15T20:14:34.760" v="276" actId="20577"/>
          <ac:graphicFrameMkLst>
            <pc:docMk/>
            <pc:sldMk cId="3354543801" sldId="330"/>
            <ac:graphicFrameMk id="25" creationId="{BB5F5AC6-14C6-5931-EE7F-494487C5E73A}"/>
          </ac:graphicFrameMkLst>
        </pc:graphicFrameChg>
        <pc:picChg chg="mod">
          <ac:chgData name="Eileen Ip" userId="9fc02e73f14153ed" providerId="LiveId" clId="{2BAA5056-50D7-4D34-B113-7EC1C6B7FD98}" dt="2024-10-16T01:17:50.996" v="319" actId="1076"/>
          <ac:picMkLst>
            <pc:docMk/>
            <pc:sldMk cId="3354543801" sldId="330"/>
            <ac:picMk id="23" creationId="{A6222F87-6671-1240-3DE5-5B0E879FA1A8}"/>
          </ac:picMkLst>
        </pc:picChg>
        <pc:picChg chg="del">
          <ac:chgData name="Eileen Ip" userId="9fc02e73f14153ed" providerId="LiveId" clId="{2BAA5056-50D7-4D34-B113-7EC1C6B7FD98}" dt="2024-10-16T01:18:03.999" v="325" actId="478"/>
          <ac:picMkLst>
            <pc:docMk/>
            <pc:sldMk cId="3354543801" sldId="330"/>
            <ac:picMk id="26" creationId="{45285A23-6846-2346-980C-FC70C67DCF34}"/>
          </ac:picMkLst>
        </pc:picChg>
        <pc:picChg chg="del mod">
          <ac:chgData name="Eileen Ip" userId="9fc02e73f14153ed" providerId="LiveId" clId="{2BAA5056-50D7-4D34-B113-7EC1C6B7FD98}" dt="2024-10-16T01:17:54.238" v="321" actId="478"/>
          <ac:picMkLst>
            <pc:docMk/>
            <pc:sldMk cId="3354543801" sldId="330"/>
            <ac:picMk id="28" creationId="{2C8CA6D1-2147-83C6-D557-D4379845275B}"/>
          </ac:picMkLst>
        </pc:picChg>
        <pc:picChg chg="del">
          <ac:chgData name="Eileen Ip" userId="9fc02e73f14153ed" providerId="LiveId" clId="{2BAA5056-50D7-4D34-B113-7EC1C6B7FD98}" dt="2024-10-16T01:18:03.016" v="324" actId="478"/>
          <ac:picMkLst>
            <pc:docMk/>
            <pc:sldMk cId="3354543801" sldId="330"/>
            <ac:picMk id="31" creationId="{69FA5803-50E6-D7A1-62DA-3B75E92CB5B4}"/>
          </ac:picMkLst>
        </pc:picChg>
      </pc:sldChg>
      <pc:sldChg chg="modSp mod modNotesTx">
        <pc:chgData name="Eileen Ip" userId="9fc02e73f14153ed" providerId="LiveId" clId="{2BAA5056-50D7-4D34-B113-7EC1C6B7FD98}" dt="2024-10-16T07:58:57.191" v="364"/>
        <pc:sldMkLst>
          <pc:docMk/>
          <pc:sldMk cId="242623352" sldId="331"/>
        </pc:sldMkLst>
        <pc:spChg chg="mod">
          <ac:chgData name="Eileen Ip" userId="9fc02e73f14153ed" providerId="LiveId" clId="{2BAA5056-50D7-4D34-B113-7EC1C6B7FD98}" dt="2024-10-16T02:02:06.169" v="348" actId="27636"/>
          <ac:spMkLst>
            <pc:docMk/>
            <pc:sldMk cId="242623352" sldId="331"/>
            <ac:spMk id="12" creationId="{D3251268-42B4-3B45-A59B-740E2DB97A00}"/>
          </ac:spMkLst>
        </pc:spChg>
      </pc:sldChg>
      <pc:sldChg chg="delSp modSp mod modNotesTx">
        <pc:chgData name="Eileen Ip" userId="9fc02e73f14153ed" providerId="LiveId" clId="{2BAA5056-50D7-4D34-B113-7EC1C6B7FD98}" dt="2024-10-16T08:01:09.140" v="393" actId="478"/>
        <pc:sldMkLst>
          <pc:docMk/>
          <pc:sldMk cId="4248626735" sldId="332"/>
        </pc:sldMkLst>
        <pc:spChg chg="mod">
          <ac:chgData name="Eileen Ip" userId="9fc02e73f14153ed" providerId="LiveId" clId="{2BAA5056-50D7-4D34-B113-7EC1C6B7FD98}" dt="2024-10-15T20:13:17.894" v="271" actId="27636"/>
          <ac:spMkLst>
            <pc:docMk/>
            <pc:sldMk cId="4248626735" sldId="332"/>
            <ac:spMk id="3" creationId="{806CA003-EE4D-38A9-E077-502723500C8C}"/>
          </ac:spMkLst>
        </pc:spChg>
        <pc:graphicFrameChg chg="modGraphic">
          <ac:chgData name="Eileen Ip" userId="9fc02e73f14153ed" providerId="LiveId" clId="{2BAA5056-50D7-4D34-B113-7EC1C6B7FD98}" dt="2024-10-15T20:28:42.461" v="314" actId="20577"/>
          <ac:graphicFrameMkLst>
            <pc:docMk/>
            <pc:sldMk cId="4248626735" sldId="332"/>
            <ac:graphicFrameMk id="11" creationId="{E49DDD05-F0A2-A7A9-08B5-FADF1FD37F72}"/>
          </ac:graphicFrameMkLst>
        </pc:graphicFrameChg>
        <pc:picChg chg="del">
          <ac:chgData name="Eileen Ip" userId="9fc02e73f14153ed" providerId="LiveId" clId="{2BAA5056-50D7-4D34-B113-7EC1C6B7FD98}" dt="2024-10-16T08:00:54.215" v="387" actId="478"/>
          <ac:picMkLst>
            <pc:docMk/>
            <pc:sldMk cId="4248626735" sldId="332"/>
            <ac:picMk id="6" creationId="{421362E6-3501-FBA9-98FF-29E3BE1E3D8D}"/>
          </ac:picMkLst>
        </pc:picChg>
        <pc:picChg chg="del mod">
          <ac:chgData name="Eileen Ip" userId="9fc02e73f14153ed" providerId="LiveId" clId="{2BAA5056-50D7-4D34-B113-7EC1C6B7FD98}" dt="2024-10-16T08:01:09.140" v="393" actId="478"/>
          <ac:picMkLst>
            <pc:docMk/>
            <pc:sldMk cId="4248626735" sldId="332"/>
            <ac:picMk id="9" creationId="{C908B82F-CBA1-34DB-7C24-92B067A9976C}"/>
          </ac:picMkLst>
        </pc:picChg>
        <pc:picChg chg="del mod">
          <ac:chgData name="Eileen Ip" userId="9fc02e73f14153ed" providerId="LiveId" clId="{2BAA5056-50D7-4D34-B113-7EC1C6B7FD98}" dt="2024-10-16T08:00:50.682" v="386" actId="478"/>
          <ac:picMkLst>
            <pc:docMk/>
            <pc:sldMk cId="4248626735" sldId="332"/>
            <ac:picMk id="10" creationId="{EF05E193-BE8F-95D0-23DE-E2F3734FAEC6}"/>
          </ac:picMkLst>
        </pc:picChg>
        <pc:picChg chg="mod">
          <ac:chgData name="Eileen Ip" userId="9fc02e73f14153ed" providerId="LiveId" clId="{2BAA5056-50D7-4D34-B113-7EC1C6B7FD98}" dt="2024-10-16T08:00:59.691" v="389" actId="1076"/>
          <ac:picMkLst>
            <pc:docMk/>
            <pc:sldMk cId="4248626735" sldId="332"/>
            <ac:picMk id="17" creationId="{DBD345E3-7075-3207-BE6D-448FB726ACED}"/>
          </ac:picMkLst>
        </pc:picChg>
        <pc:picChg chg="del">
          <ac:chgData name="Eileen Ip" userId="9fc02e73f14153ed" providerId="LiveId" clId="{2BAA5056-50D7-4D34-B113-7EC1C6B7FD98}" dt="2024-10-16T08:01:01.419" v="390" actId="478"/>
          <ac:picMkLst>
            <pc:docMk/>
            <pc:sldMk cId="4248626735" sldId="332"/>
            <ac:picMk id="18" creationId="{EDBD65F2-55A0-E689-DAD7-1F2974887A07}"/>
          </ac:picMkLst>
        </pc:picChg>
        <pc:picChg chg="mod">
          <ac:chgData name="Eileen Ip" userId="9fc02e73f14153ed" providerId="LiveId" clId="{2BAA5056-50D7-4D34-B113-7EC1C6B7FD98}" dt="2024-10-16T08:00:56.908" v="388" actId="1076"/>
          <ac:picMkLst>
            <pc:docMk/>
            <pc:sldMk cId="4248626735" sldId="332"/>
            <ac:picMk id="22" creationId="{F4B680A3-03A6-BF1A-F6B7-131BC4504643}"/>
          </ac:picMkLst>
        </pc:picChg>
        <pc:picChg chg="del">
          <ac:chgData name="Eileen Ip" userId="9fc02e73f14153ed" providerId="LiveId" clId="{2BAA5056-50D7-4D34-B113-7EC1C6B7FD98}" dt="2024-10-16T08:01:02.928" v="391" actId="478"/>
          <ac:picMkLst>
            <pc:docMk/>
            <pc:sldMk cId="4248626735" sldId="332"/>
            <ac:picMk id="24" creationId="{DCE7143C-7077-9521-99D4-82EAD3F5AE42}"/>
          </ac:picMkLst>
        </pc:picChg>
      </pc:sldChg>
      <pc:sldChg chg="modSp mod modNotesTx">
        <pc:chgData name="Eileen Ip" userId="9fc02e73f14153ed" providerId="LiveId" clId="{2BAA5056-50D7-4D34-B113-7EC1C6B7FD98}" dt="2024-10-16T08:01:41.953" v="396"/>
        <pc:sldMkLst>
          <pc:docMk/>
          <pc:sldMk cId="2394172685" sldId="335"/>
        </pc:sldMkLst>
        <pc:spChg chg="mod">
          <ac:chgData name="Eileen Ip" userId="9fc02e73f14153ed" providerId="LiveId" clId="{2BAA5056-50D7-4D34-B113-7EC1C6B7FD98}" dt="2024-10-16T07:22:06.051" v="351" actId="27636"/>
          <ac:spMkLst>
            <pc:docMk/>
            <pc:sldMk cId="2394172685" sldId="335"/>
            <ac:spMk id="3" creationId="{C8EB6C7B-7E96-A772-0B84-9B24BA4E9B34}"/>
          </ac:spMkLst>
        </pc:spChg>
      </pc:sldChg>
      <pc:sldChg chg="modSp mod modNotesTx">
        <pc:chgData name="Eileen Ip" userId="9fc02e73f14153ed" providerId="LiveId" clId="{2BAA5056-50D7-4D34-B113-7EC1C6B7FD98}" dt="2024-10-16T08:01:32.050" v="395"/>
        <pc:sldMkLst>
          <pc:docMk/>
          <pc:sldMk cId="3872598330" sldId="336"/>
        </pc:sldMkLst>
        <pc:spChg chg="mod">
          <ac:chgData name="Eileen Ip" userId="9fc02e73f14153ed" providerId="LiveId" clId="{2BAA5056-50D7-4D34-B113-7EC1C6B7FD98}" dt="2024-10-15T04:46:19.062" v="20" actId="20577"/>
          <ac:spMkLst>
            <pc:docMk/>
            <pc:sldMk cId="3872598330" sldId="336"/>
            <ac:spMk id="3" creationId="{C8EB6C7B-7E96-A772-0B84-9B24BA4E9B34}"/>
          </ac:spMkLst>
        </pc:spChg>
      </pc:sldChg>
    </pc:docChg>
  </pc:docChgLst>
  <pc:docChgLst>
    <pc:chgData name="Eileen Ip" userId="9fc02e73f14153ed" providerId="LiveId" clId="{2F7E677A-3AA0-4D3A-843A-65CA49628332}"/>
    <pc:docChg chg="undo custSel modSld">
      <pc:chgData name="Eileen Ip" userId="9fc02e73f14153ed" providerId="LiveId" clId="{2F7E677A-3AA0-4D3A-843A-65CA49628332}" dt="2024-09-17T06:57:52.351" v="25" actId="14100"/>
      <pc:docMkLst>
        <pc:docMk/>
      </pc:docMkLst>
      <pc:sldChg chg="addSp delSp modSp mod">
        <pc:chgData name="Eileen Ip" userId="9fc02e73f14153ed" providerId="LiveId" clId="{2F7E677A-3AA0-4D3A-843A-65CA49628332}" dt="2024-09-17T06:57:52.351" v="25" actId="14100"/>
        <pc:sldMkLst>
          <pc:docMk/>
          <pc:sldMk cId="1346372204" sldId="264"/>
        </pc:sldMkLst>
        <pc:spChg chg="add del mod">
          <ac:chgData name="Eileen Ip" userId="9fc02e73f14153ed" providerId="LiveId" clId="{2F7E677A-3AA0-4D3A-843A-65CA49628332}" dt="2024-09-17T06:57:52.351" v="25" actId="14100"/>
          <ac:spMkLst>
            <pc:docMk/>
            <pc:sldMk cId="1346372204" sldId="264"/>
            <ac:spMk id="2" creationId="{537E1C88-627C-4655-A4FB-0BB02EDB078A}"/>
          </ac:spMkLst>
        </pc:spChg>
        <pc:spChg chg="add del mod">
          <ac:chgData name="Eileen Ip" userId="9fc02e73f14153ed" providerId="LiveId" clId="{2F7E677A-3AA0-4D3A-843A-65CA49628332}" dt="2024-09-17T06:57:47.748" v="22" actId="21"/>
          <ac:spMkLst>
            <pc:docMk/>
            <pc:sldMk cId="1346372204" sldId="264"/>
            <ac:spMk id="7" creationId="{FD77B20F-ABE5-4764-3712-85AE96566D63}"/>
          </ac:spMkLst>
        </pc:spChg>
      </pc:sldChg>
      <pc:sldChg chg="modSp mod">
        <pc:chgData name="Eileen Ip" userId="9fc02e73f14153ed" providerId="LiveId" clId="{2F7E677A-3AA0-4D3A-843A-65CA49628332}" dt="2024-09-17T06:32:05.232" v="0" actId="1076"/>
        <pc:sldMkLst>
          <pc:docMk/>
          <pc:sldMk cId="1418789964" sldId="286"/>
        </pc:sldMkLst>
        <pc:spChg chg="mod">
          <ac:chgData name="Eileen Ip" userId="9fc02e73f14153ed" providerId="LiveId" clId="{2F7E677A-3AA0-4D3A-843A-65CA49628332}" dt="2024-09-17T06:32:05.232" v="0" actId="1076"/>
          <ac:spMkLst>
            <pc:docMk/>
            <pc:sldMk cId="1418789964" sldId="286"/>
            <ac:spMk id="5" creationId="{02492136-277B-808E-9D1B-0527359207DB}"/>
          </ac:spMkLst>
        </pc:spChg>
      </pc:sldChg>
    </pc:docChg>
  </pc:docChgLst>
  <pc:docChgLst>
    <pc:chgData name="Eileen Ip" userId="9fc02e73f14153ed" providerId="LiveId" clId="{4E933521-15B6-4EF6-86F7-E5F9E3DF366F}"/>
    <pc:docChg chg="undo redo custSel addSld delSld modSld sldOrd">
      <pc:chgData name="Eileen Ip" userId="9fc02e73f14153ed" providerId="LiveId" clId="{4E933521-15B6-4EF6-86F7-E5F9E3DF366F}" dt="2024-10-16T22:02:12.384" v="30301" actId="478"/>
      <pc:docMkLst>
        <pc:docMk/>
      </pc:docMkLst>
      <pc:sldChg chg="addSp delSp modSp mod">
        <pc:chgData name="Eileen Ip" userId="9fc02e73f14153ed" providerId="LiveId" clId="{4E933521-15B6-4EF6-86F7-E5F9E3DF366F}" dt="2024-10-11T01:40:21.987" v="30284" actId="20577"/>
        <pc:sldMkLst>
          <pc:docMk/>
          <pc:sldMk cId="566997565" sldId="260"/>
        </pc:sldMkLst>
        <pc:spChg chg="add mod">
          <ac:chgData name="Eileen Ip" userId="9fc02e73f14153ed" providerId="LiveId" clId="{4E933521-15B6-4EF6-86F7-E5F9E3DF366F}" dt="2024-10-11T01:40:21.987" v="30284" actId="20577"/>
          <ac:spMkLst>
            <pc:docMk/>
            <pc:sldMk cId="566997565" sldId="260"/>
            <ac:spMk id="3" creationId="{E080F576-6CED-6B68-914F-1FE86C5FF326}"/>
          </ac:spMkLst>
        </pc:spChg>
        <pc:spChg chg="mod">
          <ac:chgData name="Eileen Ip" userId="9fc02e73f14153ed" providerId="LiveId" clId="{4E933521-15B6-4EF6-86F7-E5F9E3DF366F}" dt="2024-10-09T20:34:56.263" v="25539"/>
          <ac:spMkLst>
            <pc:docMk/>
            <pc:sldMk cId="566997565" sldId="260"/>
            <ac:spMk id="5" creationId="{1D992742-181C-89EB-CA5A-5C6AF75194C4}"/>
          </ac:spMkLst>
        </pc:spChg>
        <pc:spChg chg="mod">
          <ac:chgData name="Eileen Ip" userId="9fc02e73f14153ed" providerId="LiveId" clId="{4E933521-15B6-4EF6-86F7-E5F9E3DF366F}" dt="2024-10-09T18:45:42.959" v="20491" actId="1076"/>
          <ac:spMkLst>
            <pc:docMk/>
            <pc:sldMk cId="566997565" sldId="260"/>
            <ac:spMk id="11" creationId="{B1B29E87-9C2C-400B-834D-4E4BD6E944D0}"/>
          </ac:spMkLst>
        </pc:spChg>
        <pc:spChg chg="add">
          <ac:chgData name="Eileen Ip" userId="9fc02e73f14153ed" providerId="LiveId" clId="{4E933521-15B6-4EF6-86F7-E5F9E3DF366F}" dt="2024-10-09T17:57:02.562" v="19092"/>
          <ac:spMkLst>
            <pc:docMk/>
            <pc:sldMk cId="566997565" sldId="260"/>
            <ac:spMk id="14" creationId="{8E0F18FB-98E4-F0F8-7D3B-A8B8A6BC4B93}"/>
          </ac:spMkLst>
        </pc:spChg>
        <pc:graphicFrameChg chg="add mod modGraphic">
          <ac:chgData name="Eileen Ip" userId="9fc02e73f14153ed" providerId="LiveId" clId="{4E933521-15B6-4EF6-86F7-E5F9E3DF366F}" dt="2024-10-09T20:31:59.401" v="25310" actId="20577"/>
          <ac:graphicFrameMkLst>
            <pc:docMk/>
            <pc:sldMk cId="566997565" sldId="260"/>
            <ac:graphicFrameMk id="15" creationId="{A72BDF2F-DA5A-171A-4552-3E405144B795}"/>
          </ac:graphicFrameMkLst>
        </pc:graphicFrameChg>
        <pc:picChg chg="mod">
          <ac:chgData name="Eileen Ip" userId="9fc02e73f14153ed" providerId="LiveId" clId="{4E933521-15B6-4EF6-86F7-E5F9E3DF366F}" dt="2024-10-03T07:49:15.792" v="150" actId="1076"/>
          <ac:picMkLst>
            <pc:docMk/>
            <pc:sldMk cId="566997565" sldId="260"/>
            <ac:picMk id="4" creationId="{D584408C-4AD0-8CD4-B16C-D44E50911BB2}"/>
          </ac:picMkLst>
        </pc:picChg>
        <pc:picChg chg="add del mod">
          <ac:chgData name="Eileen Ip" userId="9fc02e73f14153ed" providerId="LiveId" clId="{4E933521-15B6-4EF6-86F7-E5F9E3DF366F}" dt="2024-10-09T17:57:23.913" v="19098" actId="478"/>
          <ac:picMkLst>
            <pc:docMk/>
            <pc:sldMk cId="566997565" sldId="260"/>
            <ac:picMk id="8" creationId="{8DC5B13E-BB29-F995-95BA-A0636AD1B504}"/>
          </ac:picMkLst>
        </pc:picChg>
        <pc:picChg chg="add mod">
          <ac:chgData name="Eileen Ip" userId="9fc02e73f14153ed" providerId="LiveId" clId="{4E933521-15B6-4EF6-86F7-E5F9E3DF366F}" dt="2024-10-09T17:57:22.346" v="19097" actId="1076"/>
          <ac:picMkLst>
            <pc:docMk/>
            <pc:sldMk cId="566997565" sldId="260"/>
            <ac:picMk id="13" creationId="{77739D25-3199-5B5D-D608-9BCF1E3C95B6}"/>
          </ac:picMkLst>
        </pc:picChg>
        <pc:picChg chg="add mod">
          <ac:chgData name="Eileen Ip" userId="9fc02e73f14153ed" providerId="LiveId" clId="{4E933521-15B6-4EF6-86F7-E5F9E3DF366F}" dt="2024-10-08T22:45:44.141" v="19081" actId="1076"/>
          <ac:picMkLst>
            <pc:docMk/>
            <pc:sldMk cId="566997565" sldId="260"/>
            <ac:picMk id="55" creationId="{E07400A8-2F54-E675-9A30-81C39B706AA7}"/>
          </ac:picMkLst>
        </pc:picChg>
        <pc:picChg chg="add mod">
          <ac:chgData name="Eileen Ip" userId="9fc02e73f14153ed" providerId="LiveId" clId="{4E933521-15B6-4EF6-86F7-E5F9E3DF366F}" dt="2024-10-08T22:45:24.789" v="19079" actId="1076"/>
          <ac:picMkLst>
            <pc:docMk/>
            <pc:sldMk cId="566997565" sldId="260"/>
            <ac:picMk id="57" creationId="{8653366A-CA2C-225F-ECCA-BD979B80418E}"/>
          </ac:picMkLst>
        </pc:picChg>
      </pc:sldChg>
      <pc:sldChg chg="addSp modSp del mod">
        <pc:chgData name="Eileen Ip" userId="9fc02e73f14153ed" providerId="LiveId" clId="{4E933521-15B6-4EF6-86F7-E5F9E3DF366F}" dt="2024-10-09T18:53:20.744" v="20750" actId="47"/>
        <pc:sldMkLst>
          <pc:docMk/>
          <pc:sldMk cId="1346372204" sldId="264"/>
        </pc:sldMkLst>
        <pc:spChg chg="mod">
          <ac:chgData name="Eileen Ip" userId="9fc02e73f14153ed" providerId="LiveId" clId="{4E933521-15B6-4EF6-86F7-E5F9E3DF366F}" dt="2024-10-05T13:25:26.259" v="12855" actId="14100"/>
          <ac:spMkLst>
            <pc:docMk/>
            <pc:sldMk cId="1346372204" sldId="264"/>
            <ac:spMk id="2" creationId="{537E1C88-627C-4655-A4FB-0BB02EDB078A}"/>
          </ac:spMkLst>
        </pc:spChg>
        <pc:spChg chg="mod">
          <ac:chgData name="Eileen Ip" userId="9fc02e73f14153ed" providerId="LiveId" clId="{4E933521-15B6-4EF6-86F7-E5F9E3DF366F}" dt="2024-10-05T16:04:57.448" v="18751" actId="403"/>
          <ac:spMkLst>
            <pc:docMk/>
            <pc:sldMk cId="1346372204" sldId="264"/>
            <ac:spMk id="3" creationId="{033634FE-ADF0-4BC3-A0A9-447EA9DD096B}"/>
          </ac:spMkLst>
        </pc:spChg>
        <pc:spChg chg="add mod">
          <ac:chgData name="Eileen Ip" userId="9fc02e73f14153ed" providerId="LiveId" clId="{4E933521-15B6-4EF6-86F7-E5F9E3DF366F}" dt="2024-10-05T10:14:15.741" v="11718" actId="1076"/>
          <ac:spMkLst>
            <pc:docMk/>
            <pc:sldMk cId="1346372204" sldId="264"/>
            <ac:spMk id="5" creationId="{58127271-E3BC-440F-3F89-9F1EEA6EEDDB}"/>
          </ac:spMkLst>
        </pc:spChg>
      </pc:sldChg>
      <pc:sldChg chg="modSp mod">
        <pc:chgData name="Eileen Ip" userId="9fc02e73f14153ed" providerId="LiveId" clId="{4E933521-15B6-4EF6-86F7-E5F9E3DF366F}" dt="2024-10-10T17:17:04.699" v="28912" actId="20577"/>
        <pc:sldMkLst>
          <pc:docMk/>
          <pc:sldMk cId="2243494996" sldId="277"/>
        </pc:sldMkLst>
        <pc:spChg chg="mod">
          <ac:chgData name="Eileen Ip" userId="9fc02e73f14153ed" providerId="LiveId" clId="{4E933521-15B6-4EF6-86F7-E5F9E3DF366F}" dt="2024-10-10T10:45:00.054" v="28069" actId="1076"/>
          <ac:spMkLst>
            <pc:docMk/>
            <pc:sldMk cId="2243494996" sldId="277"/>
            <ac:spMk id="2" creationId="{6719F29B-F233-48AF-8261-F33A4E079E3E}"/>
          </ac:spMkLst>
        </pc:spChg>
        <pc:spChg chg="mod">
          <ac:chgData name="Eileen Ip" userId="9fc02e73f14153ed" providerId="LiveId" clId="{4E933521-15B6-4EF6-86F7-E5F9E3DF366F}" dt="2024-10-10T17:17:04.699" v="28912" actId="20577"/>
          <ac:spMkLst>
            <pc:docMk/>
            <pc:sldMk cId="2243494996" sldId="277"/>
            <ac:spMk id="3" creationId="{35E3EA69-4E0E-41BD-8095-A124225A2647}"/>
          </ac:spMkLst>
        </pc:spChg>
      </pc:sldChg>
      <pc:sldChg chg="modSp mod">
        <pc:chgData name="Eileen Ip" userId="9fc02e73f14153ed" providerId="LiveId" clId="{4E933521-15B6-4EF6-86F7-E5F9E3DF366F}" dt="2024-10-10T23:13:28.498" v="29520" actId="790"/>
        <pc:sldMkLst>
          <pc:docMk/>
          <pc:sldMk cId="4252466045" sldId="279"/>
        </pc:sldMkLst>
        <pc:spChg chg="mod">
          <ac:chgData name="Eileen Ip" userId="9fc02e73f14153ed" providerId="LiveId" clId="{4E933521-15B6-4EF6-86F7-E5F9E3DF366F}" dt="2024-10-10T23:13:28.498" v="29520" actId="790"/>
          <ac:spMkLst>
            <pc:docMk/>
            <pc:sldMk cId="4252466045" sldId="279"/>
            <ac:spMk id="2" creationId="{D610BF08-5371-89D9-B747-25AA3D7AAEC0}"/>
          </ac:spMkLst>
        </pc:spChg>
      </pc:sldChg>
      <pc:sldChg chg="addSp modSp mod">
        <pc:chgData name="Eileen Ip" userId="9fc02e73f14153ed" providerId="LiveId" clId="{4E933521-15B6-4EF6-86F7-E5F9E3DF366F}" dt="2024-10-10T23:15:43.035" v="29533" actId="790"/>
        <pc:sldMkLst>
          <pc:docMk/>
          <pc:sldMk cId="1418789964" sldId="286"/>
        </pc:sldMkLst>
        <pc:spChg chg="add">
          <ac:chgData name="Eileen Ip" userId="9fc02e73f14153ed" providerId="LiveId" clId="{4E933521-15B6-4EF6-86F7-E5F9E3DF366F}" dt="2024-10-10T22:55:25.808" v="29485"/>
          <ac:spMkLst>
            <pc:docMk/>
            <pc:sldMk cId="1418789964" sldId="286"/>
            <ac:spMk id="3" creationId="{3C9978B6-434E-4A3D-7752-C5E71D8B8F80}"/>
          </ac:spMkLst>
        </pc:spChg>
        <pc:spChg chg="add">
          <ac:chgData name="Eileen Ip" userId="9fc02e73f14153ed" providerId="LiveId" clId="{4E933521-15B6-4EF6-86F7-E5F9E3DF366F}" dt="2024-10-10T22:55:30.065" v="29486"/>
          <ac:spMkLst>
            <pc:docMk/>
            <pc:sldMk cId="1418789964" sldId="286"/>
            <ac:spMk id="4" creationId="{54B87430-E652-483F-4569-0988506E1042}"/>
          </ac:spMkLst>
        </pc:spChg>
        <pc:spChg chg="add">
          <ac:chgData name="Eileen Ip" userId="9fc02e73f14153ed" providerId="LiveId" clId="{4E933521-15B6-4EF6-86F7-E5F9E3DF366F}" dt="2024-10-10T22:55:33.065" v="29487"/>
          <ac:spMkLst>
            <pc:docMk/>
            <pc:sldMk cId="1418789964" sldId="286"/>
            <ac:spMk id="6" creationId="{A946340E-7DF2-B7A2-9B92-3E26BCB4383A}"/>
          </ac:spMkLst>
        </pc:spChg>
        <pc:spChg chg="mod">
          <ac:chgData name="Eileen Ip" userId="9fc02e73f14153ed" providerId="LiveId" clId="{4E933521-15B6-4EF6-86F7-E5F9E3DF366F}" dt="2024-10-10T23:15:43.035" v="29533" actId="790"/>
          <ac:spMkLst>
            <pc:docMk/>
            <pc:sldMk cId="1418789964" sldId="286"/>
            <ac:spMk id="12" creationId="{D3251268-42B4-3B45-A59B-740E2DB97A00}"/>
          </ac:spMkLst>
        </pc:spChg>
      </pc:sldChg>
      <pc:sldChg chg="modSp mod">
        <pc:chgData name="Eileen Ip" userId="9fc02e73f14153ed" providerId="LiveId" clId="{4E933521-15B6-4EF6-86F7-E5F9E3DF366F}" dt="2024-10-10T17:37:08.105" v="29009" actId="790"/>
        <pc:sldMkLst>
          <pc:docMk/>
          <pc:sldMk cId="3745919023" sldId="296"/>
        </pc:sldMkLst>
        <pc:spChg chg="mod">
          <ac:chgData name="Eileen Ip" userId="9fc02e73f14153ed" providerId="LiveId" clId="{4E933521-15B6-4EF6-86F7-E5F9E3DF366F}" dt="2024-10-10T17:37:08.105" v="29009" actId="790"/>
          <ac:spMkLst>
            <pc:docMk/>
            <pc:sldMk cId="3745919023" sldId="296"/>
            <ac:spMk id="6" creationId="{5A6B31B0-7B84-475D-961F-09C0191F91A2}"/>
          </ac:spMkLst>
        </pc:spChg>
      </pc:sldChg>
      <pc:sldChg chg="del">
        <pc:chgData name="Eileen Ip" userId="9fc02e73f14153ed" providerId="LiveId" clId="{4E933521-15B6-4EF6-86F7-E5F9E3DF366F}" dt="2024-10-04T10:26:39.026" v="4879" actId="47"/>
        <pc:sldMkLst>
          <pc:docMk/>
          <pc:sldMk cId="3524530427" sldId="301"/>
        </pc:sldMkLst>
      </pc:sldChg>
      <pc:sldChg chg="modSp mod">
        <pc:chgData name="Eileen Ip" userId="9fc02e73f14153ed" providerId="LiveId" clId="{4E933521-15B6-4EF6-86F7-E5F9E3DF366F}" dt="2024-10-10T23:14:25.770" v="29524" actId="313"/>
        <pc:sldMkLst>
          <pc:docMk/>
          <pc:sldMk cId="3740088874" sldId="304"/>
        </pc:sldMkLst>
        <pc:spChg chg="mod">
          <ac:chgData name="Eileen Ip" userId="9fc02e73f14153ed" providerId="LiveId" clId="{4E933521-15B6-4EF6-86F7-E5F9E3DF366F}" dt="2024-10-10T23:14:25.770" v="29524" actId="313"/>
          <ac:spMkLst>
            <pc:docMk/>
            <pc:sldMk cId="3740088874" sldId="304"/>
            <ac:spMk id="8" creationId="{87441910-6501-5C60-C05A-BAFF34C25798}"/>
          </ac:spMkLst>
        </pc:spChg>
      </pc:sldChg>
      <pc:sldChg chg="modSp mod">
        <pc:chgData name="Eileen Ip" userId="9fc02e73f14153ed" providerId="LiveId" clId="{4E933521-15B6-4EF6-86F7-E5F9E3DF366F}" dt="2024-10-10T23:14:00.264" v="29522" actId="20577"/>
        <pc:sldMkLst>
          <pc:docMk/>
          <pc:sldMk cId="1349993324" sldId="311"/>
        </pc:sldMkLst>
        <pc:spChg chg="mod">
          <ac:chgData name="Eileen Ip" userId="9fc02e73f14153ed" providerId="LiveId" clId="{4E933521-15B6-4EF6-86F7-E5F9E3DF366F}" dt="2024-10-10T23:14:00.264" v="29522" actId="20577"/>
          <ac:spMkLst>
            <pc:docMk/>
            <pc:sldMk cId="1349993324" sldId="311"/>
            <ac:spMk id="8" creationId="{87441910-6501-5C60-C05A-BAFF34C25798}"/>
          </ac:spMkLst>
        </pc:spChg>
      </pc:sldChg>
      <pc:sldChg chg="modSp mod">
        <pc:chgData name="Eileen Ip" userId="9fc02e73f14153ed" providerId="LiveId" clId="{4E933521-15B6-4EF6-86F7-E5F9E3DF366F}" dt="2024-10-10T23:15:02.162" v="29531" actId="20577"/>
        <pc:sldMkLst>
          <pc:docMk/>
          <pc:sldMk cId="2119115988" sldId="314"/>
        </pc:sldMkLst>
        <pc:spChg chg="mod">
          <ac:chgData name="Eileen Ip" userId="9fc02e73f14153ed" providerId="LiveId" clId="{4E933521-15B6-4EF6-86F7-E5F9E3DF366F}" dt="2024-10-10T23:15:02.162" v="29531" actId="20577"/>
          <ac:spMkLst>
            <pc:docMk/>
            <pc:sldMk cId="2119115988" sldId="314"/>
            <ac:spMk id="12" creationId="{D3251268-42B4-3B45-A59B-740E2DB97A00}"/>
          </ac:spMkLst>
        </pc:spChg>
      </pc:sldChg>
      <pc:sldChg chg="addSp delSp modSp mod">
        <pc:chgData name="Eileen Ip" userId="9fc02e73f14153ed" providerId="LiveId" clId="{4E933521-15B6-4EF6-86F7-E5F9E3DF366F}" dt="2024-10-16T22:02:12.384" v="30301" actId="478"/>
        <pc:sldMkLst>
          <pc:docMk/>
          <pc:sldMk cId="1333634644" sldId="316"/>
        </pc:sldMkLst>
        <pc:spChg chg="mod">
          <ac:chgData name="Eileen Ip" userId="9fc02e73f14153ed" providerId="LiveId" clId="{4E933521-15B6-4EF6-86F7-E5F9E3DF366F}" dt="2024-10-10T23:25:26.301" v="29569" actId="20577"/>
          <ac:spMkLst>
            <pc:docMk/>
            <pc:sldMk cId="1333634644" sldId="316"/>
            <ac:spMk id="2" creationId="{AD22A758-BB0E-EE7C-5204-F2CB87F1AB16}"/>
          </ac:spMkLst>
        </pc:spChg>
        <pc:spChg chg="mod">
          <ac:chgData name="Eileen Ip" userId="9fc02e73f14153ed" providerId="LiveId" clId="{4E933521-15B6-4EF6-86F7-E5F9E3DF366F}" dt="2024-10-10T23:24:30.237" v="29564" actId="1076"/>
          <ac:spMkLst>
            <pc:docMk/>
            <pc:sldMk cId="1333634644" sldId="316"/>
            <ac:spMk id="4" creationId="{8FEBF6C7-8E16-06D9-6D62-9138C856FCC7}"/>
          </ac:spMkLst>
        </pc:spChg>
        <pc:spChg chg="add mod">
          <ac:chgData name="Eileen Ip" userId="9fc02e73f14153ed" providerId="LiveId" clId="{4E933521-15B6-4EF6-86F7-E5F9E3DF366F}" dt="2024-10-11T01:42:54.902" v="30292" actId="790"/>
          <ac:spMkLst>
            <pc:docMk/>
            <pc:sldMk cId="1333634644" sldId="316"/>
            <ac:spMk id="8" creationId="{C85A0E31-4A78-F3D3-52C8-72E29A2C0E60}"/>
          </ac:spMkLst>
        </pc:spChg>
        <pc:grpChg chg="add del mod">
          <ac:chgData name="Eileen Ip" userId="9fc02e73f14153ed" providerId="LiveId" clId="{4E933521-15B6-4EF6-86F7-E5F9E3DF366F}" dt="2024-10-04T20:35:40.438" v="6257" actId="478"/>
          <ac:grpSpMkLst>
            <pc:docMk/>
            <pc:sldMk cId="1333634644" sldId="316"/>
            <ac:grpSpMk id="3" creationId="{E22A6921-BCF6-28F9-76D9-6809DEF765EF}"/>
          </ac:grpSpMkLst>
        </pc:grpChg>
        <pc:grpChg chg="add del mod">
          <ac:chgData name="Eileen Ip" userId="9fc02e73f14153ed" providerId="LiveId" clId="{4E933521-15B6-4EF6-86F7-E5F9E3DF366F}" dt="2024-10-16T22:02:12.384" v="30301" actId="478"/>
          <ac:grpSpMkLst>
            <pc:docMk/>
            <pc:sldMk cId="1333634644" sldId="316"/>
            <ac:grpSpMk id="13" creationId="{F94A59F6-DC5A-3E98-BD5D-AE599901A200}"/>
          </ac:grpSpMkLst>
        </pc:grpChg>
        <pc:grpChg chg="add del mod">
          <ac:chgData name="Eileen Ip" userId="9fc02e73f14153ed" providerId="LiveId" clId="{4E933521-15B6-4EF6-86F7-E5F9E3DF366F}" dt="2024-10-16T22:02:06.626" v="30299" actId="478"/>
          <ac:grpSpMkLst>
            <pc:docMk/>
            <pc:sldMk cId="1333634644" sldId="316"/>
            <ac:grpSpMk id="18" creationId="{E7E82C10-F243-3D99-011E-28AE1C9FB516}"/>
          </ac:grpSpMkLst>
        </pc:grpChg>
        <pc:grpChg chg="add del mod">
          <ac:chgData name="Eileen Ip" userId="9fc02e73f14153ed" providerId="LiveId" clId="{4E933521-15B6-4EF6-86F7-E5F9E3DF366F}" dt="2024-10-03T15:52:45.170" v="555" actId="478"/>
          <ac:grpSpMkLst>
            <pc:docMk/>
            <pc:sldMk cId="1333634644" sldId="316"/>
            <ac:grpSpMk id="44" creationId="{056D064B-7B07-F149-AA88-A7E320E5A28E}"/>
          </ac:grpSpMkLst>
        </pc:grpChg>
        <pc:grpChg chg="add del mod">
          <ac:chgData name="Eileen Ip" userId="9fc02e73f14153ed" providerId="LiveId" clId="{4E933521-15B6-4EF6-86F7-E5F9E3DF366F}" dt="2024-10-16T22:02:08.309" v="30300" actId="478"/>
          <ac:grpSpMkLst>
            <pc:docMk/>
            <pc:sldMk cId="1333634644" sldId="316"/>
            <ac:grpSpMk id="51" creationId="{B1C2F671-AE4F-4CAA-496C-C4D5C46A67F6}"/>
          </ac:grpSpMkLst>
        </pc:grpChg>
        <pc:graphicFrameChg chg="mod modGraphic">
          <ac:chgData name="Eileen Ip" userId="9fc02e73f14153ed" providerId="LiveId" clId="{4E933521-15B6-4EF6-86F7-E5F9E3DF366F}" dt="2024-10-11T00:24:24.351" v="29803" actId="1076"/>
          <ac:graphicFrameMkLst>
            <pc:docMk/>
            <pc:sldMk cId="1333634644" sldId="316"/>
            <ac:graphicFrameMk id="5" creationId="{15CC3BCD-E4C8-0D07-657E-0D4F435F5932}"/>
          </ac:graphicFrameMkLst>
        </pc:graphicFrameChg>
        <pc:picChg chg="mod">
          <ac:chgData name="Eileen Ip" userId="9fc02e73f14153ed" providerId="LiveId" clId="{4E933521-15B6-4EF6-86F7-E5F9E3DF366F}" dt="2024-10-03T15:45:18.004" v="350"/>
          <ac:picMkLst>
            <pc:docMk/>
            <pc:sldMk cId="1333634644" sldId="316"/>
            <ac:picMk id="6" creationId="{4012296F-6CDD-7E61-6CD5-B84160C502C8}"/>
          </ac:picMkLst>
        </pc:picChg>
        <pc:picChg chg="mod">
          <ac:chgData name="Eileen Ip" userId="9fc02e73f14153ed" providerId="LiveId" clId="{4E933521-15B6-4EF6-86F7-E5F9E3DF366F}" dt="2024-10-03T15:45:18.004" v="350"/>
          <ac:picMkLst>
            <pc:docMk/>
            <pc:sldMk cId="1333634644" sldId="316"/>
            <ac:picMk id="7" creationId="{A4046F9E-EA7F-D9BF-0B6E-14F221F0B980}"/>
          </ac:picMkLst>
        </pc:picChg>
        <pc:picChg chg="add mod">
          <ac:chgData name="Eileen Ip" userId="9fc02e73f14153ed" providerId="LiveId" clId="{4E933521-15B6-4EF6-86F7-E5F9E3DF366F}" dt="2024-10-04T19:04:17.864" v="5815" actId="164"/>
          <ac:picMkLst>
            <pc:docMk/>
            <pc:sldMk cId="1333634644" sldId="316"/>
            <ac:picMk id="10" creationId="{FC3E406A-38D4-ADC1-40F8-16589ED9EABC}"/>
          </ac:picMkLst>
        </pc:picChg>
        <pc:picChg chg="add mod">
          <ac:chgData name="Eileen Ip" userId="9fc02e73f14153ed" providerId="LiveId" clId="{4E933521-15B6-4EF6-86F7-E5F9E3DF366F}" dt="2024-10-04T19:04:17.864" v="5815" actId="164"/>
          <ac:picMkLst>
            <pc:docMk/>
            <pc:sldMk cId="1333634644" sldId="316"/>
            <ac:picMk id="12" creationId="{72406C9F-0BA7-A5A7-4C65-1D346D0C82B7}"/>
          </ac:picMkLst>
        </pc:picChg>
        <pc:picChg chg="add mod">
          <ac:chgData name="Eileen Ip" userId="9fc02e73f14153ed" providerId="LiveId" clId="{4E933521-15B6-4EF6-86F7-E5F9E3DF366F}" dt="2024-10-04T19:14:51.786" v="5825" actId="164"/>
          <ac:picMkLst>
            <pc:docMk/>
            <pc:sldMk cId="1333634644" sldId="316"/>
            <ac:picMk id="15" creationId="{2DEF3C7B-956C-C35F-E993-B9DE4A7727FA}"/>
          </ac:picMkLst>
        </pc:picChg>
        <pc:picChg chg="add mod">
          <ac:chgData name="Eileen Ip" userId="9fc02e73f14153ed" providerId="LiveId" clId="{4E933521-15B6-4EF6-86F7-E5F9E3DF366F}" dt="2024-10-04T19:14:51.786" v="5825" actId="164"/>
          <ac:picMkLst>
            <pc:docMk/>
            <pc:sldMk cId="1333634644" sldId="316"/>
            <ac:picMk id="17" creationId="{D384C2FC-3E65-9752-957B-9DBB9FF3E096}"/>
          </ac:picMkLst>
        </pc:picChg>
        <pc:picChg chg="del">
          <ac:chgData name="Eileen Ip" userId="9fc02e73f14153ed" providerId="LiveId" clId="{4E933521-15B6-4EF6-86F7-E5F9E3DF366F}" dt="2024-10-03T15:52:30.812" v="551" actId="478"/>
          <ac:picMkLst>
            <pc:docMk/>
            <pc:sldMk cId="1333634644" sldId="316"/>
            <ac:picMk id="26" creationId="{45285A23-6846-2346-980C-FC70C67DCF34}"/>
          </ac:picMkLst>
        </pc:picChg>
        <pc:picChg chg="del">
          <ac:chgData name="Eileen Ip" userId="9fc02e73f14153ed" providerId="LiveId" clId="{4E933521-15B6-4EF6-86F7-E5F9E3DF366F}" dt="2024-10-03T15:52:37.812" v="552" actId="478"/>
          <ac:picMkLst>
            <pc:docMk/>
            <pc:sldMk cId="1333634644" sldId="316"/>
            <ac:picMk id="28" creationId="{2C8CA6D1-2147-83C6-D557-D4379845275B}"/>
          </ac:picMkLst>
        </pc:picChg>
        <pc:picChg chg="del">
          <ac:chgData name="Eileen Ip" userId="9fc02e73f14153ed" providerId="LiveId" clId="{4E933521-15B6-4EF6-86F7-E5F9E3DF366F}" dt="2024-10-03T15:52:39.941" v="553" actId="478"/>
          <ac:picMkLst>
            <pc:docMk/>
            <pc:sldMk cId="1333634644" sldId="316"/>
            <ac:picMk id="31" creationId="{69FA5803-50E6-D7A1-62DA-3B75E92CB5B4}"/>
          </ac:picMkLst>
        </pc:picChg>
        <pc:picChg chg="mod">
          <ac:chgData name="Eileen Ip" userId="9fc02e73f14153ed" providerId="LiveId" clId="{4E933521-15B6-4EF6-86F7-E5F9E3DF366F}" dt="2024-10-03T15:52:26.480" v="550"/>
          <ac:picMkLst>
            <pc:docMk/>
            <pc:sldMk cId="1333634644" sldId="316"/>
            <ac:picMk id="41" creationId="{2F4395AA-0494-0D39-1C5D-DC814E3F8B9F}"/>
          </ac:picMkLst>
        </pc:picChg>
        <pc:picChg chg="mod">
          <ac:chgData name="Eileen Ip" userId="9fc02e73f14153ed" providerId="LiveId" clId="{4E933521-15B6-4EF6-86F7-E5F9E3DF366F}" dt="2024-10-03T15:52:26.480" v="550"/>
          <ac:picMkLst>
            <pc:docMk/>
            <pc:sldMk cId="1333634644" sldId="316"/>
            <ac:picMk id="43" creationId="{425EC460-0DF4-F945-BA0A-F4EA681ABD5C}"/>
          </ac:picMkLst>
        </pc:picChg>
        <pc:picChg chg="mod">
          <ac:chgData name="Eileen Ip" userId="9fc02e73f14153ed" providerId="LiveId" clId="{4E933521-15B6-4EF6-86F7-E5F9E3DF366F}" dt="2024-10-03T15:52:26.480" v="550"/>
          <ac:picMkLst>
            <pc:docMk/>
            <pc:sldMk cId="1333634644" sldId="316"/>
            <ac:picMk id="48" creationId="{CAABB74A-193F-9777-7D5F-4D49071D04A6}"/>
          </ac:picMkLst>
        </pc:picChg>
        <pc:picChg chg="mod">
          <ac:chgData name="Eileen Ip" userId="9fc02e73f14153ed" providerId="LiveId" clId="{4E933521-15B6-4EF6-86F7-E5F9E3DF366F}" dt="2024-10-03T15:52:26.480" v="550"/>
          <ac:picMkLst>
            <pc:docMk/>
            <pc:sldMk cId="1333634644" sldId="316"/>
            <ac:picMk id="50" creationId="{93BBF8FD-EA2F-EB00-1AE8-D7D06E504326}"/>
          </ac:picMkLst>
        </pc:picChg>
      </pc:sldChg>
      <pc:sldChg chg="addSp delSp modSp mod">
        <pc:chgData name="Eileen Ip" userId="9fc02e73f14153ed" providerId="LiveId" clId="{4E933521-15B6-4EF6-86F7-E5F9E3DF366F}" dt="2024-10-11T01:39:04.546" v="30265" actId="20577"/>
        <pc:sldMkLst>
          <pc:docMk/>
          <pc:sldMk cId="3380603947" sldId="319"/>
        </pc:sldMkLst>
        <pc:spChg chg="add mod">
          <ac:chgData name="Eileen Ip" userId="9fc02e73f14153ed" providerId="LiveId" clId="{4E933521-15B6-4EF6-86F7-E5F9E3DF366F}" dt="2024-10-11T01:39:04.546" v="30265" actId="20577"/>
          <ac:spMkLst>
            <pc:docMk/>
            <pc:sldMk cId="3380603947" sldId="319"/>
            <ac:spMk id="9" creationId="{577E741F-9F5C-F355-2A02-828F9CA33A2E}"/>
          </ac:spMkLst>
        </pc:spChg>
        <pc:picChg chg="add del mod">
          <ac:chgData name="Eileen Ip" userId="9fc02e73f14153ed" providerId="LiveId" clId="{4E933521-15B6-4EF6-86F7-E5F9E3DF366F}" dt="2024-10-09T18:03:54.592" v="19126" actId="478"/>
          <ac:picMkLst>
            <pc:docMk/>
            <pc:sldMk cId="3380603947" sldId="319"/>
            <ac:picMk id="5" creationId="{5BBE3E11-8A96-17E8-EEF7-83A430F593C2}"/>
          </ac:picMkLst>
        </pc:picChg>
        <pc:picChg chg="add del mod">
          <ac:chgData name="Eileen Ip" userId="9fc02e73f14153ed" providerId="LiveId" clId="{4E933521-15B6-4EF6-86F7-E5F9E3DF366F}" dt="2024-10-09T18:03:53.202" v="19125" actId="478"/>
          <ac:picMkLst>
            <pc:docMk/>
            <pc:sldMk cId="3380603947" sldId="319"/>
            <ac:picMk id="7" creationId="{F9A1ACAB-9E8F-4226-8956-EB1596218119}"/>
          </ac:picMkLst>
        </pc:picChg>
        <pc:picChg chg="del">
          <ac:chgData name="Eileen Ip" userId="9fc02e73f14153ed" providerId="LiveId" clId="{4E933521-15B6-4EF6-86F7-E5F9E3DF366F}" dt="2024-10-03T08:44:35.315" v="168" actId="478"/>
          <ac:picMkLst>
            <pc:docMk/>
            <pc:sldMk cId="3380603947" sldId="319"/>
            <ac:picMk id="8" creationId="{BE60BD8E-12C2-502C-191E-69E63DAA3D8B}"/>
          </ac:picMkLst>
        </pc:picChg>
        <pc:picChg chg="add mod">
          <ac:chgData name="Eileen Ip" userId="9fc02e73f14153ed" providerId="LiveId" clId="{4E933521-15B6-4EF6-86F7-E5F9E3DF366F}" dt="2024-10-09T18:54:23.934" v="20753" actId="1076"/>
          <ac:picMkLst>
            <pc:docMk/>
            <pc:sldMk cId="3380603947" sldId="319"/>
            <ac:picMk id="11" creationId="{2D606ED6-95DE-C253-A9FE-D606D5A255EA}"/>
          </ac:picMkLst>
        </pc:picChg>
      </pc:sldChg>
      <pc:sldChg chg="addSp delSp modSp mod">
        <pc:chgData name="Eileen Ip" userId="9fc02e73f14153ed" providerId="LiveId" clId="{4E933521-15B6-4EF6-86F7-E5F9E3DF366F}" dt="2024-10-05T10:46:13.275" v="12760" actId="1076"/>
        <pc:sldMkLst>
          <pc:docMk/>
          <pc:sldMk cId="1698000198" sldId="323"/>
        </pc:sldMkLst>
        <pc:picChg chg="add mod modCrop">
          <ac:chgData name="Eileen Ip" userId="9fc02e73f14153ed" providerId="LiveId" clId="{4E933521-15B6-4EF6-86F7-E5F9E3DF366F}" dt="2024-10-05T10:46:13.275" v="12760" actId="1076"/>
          <ac:picMkLst>
            <pc:docMk/>
            <pc:sldMk cId="1698000198" sldId="323"/>
            <ac:picMk id="4" creationId="{1233CF68-E131-2B93-25DD-50A183609C76}"/>
          </ac:picMkLst>
        </pc:picChg>
        <pc:picChg chg="del">
          <ac:chgData name="Eileen Ip" userId="9fc02e73f14153ed" providerId="LiveId" clId="{4E933521-15B6-4EF6-86F7-E5F9E3DF366F}" dt="2024-10-05T10:45:55.567" v="12754" actId="478"/>
          <ac:picMkLst>
            <pc:docMk/>
            <pc:sldMk cId="1698000198" sldId="323"/>
            <ac:picMk id="6" creationId="{C30D8391-3882-FA3E-2731-96E64FF921EF}"/>
          </ac:picMkLst>
        </pc:picChg>
      </pc:sldChg>
      <pc:sldChg chg="modSp mod">
        <pc:chgData name="Eileen Ip" userId="9fc02e73f14153ed" providerId="LiveId" clId="{4E933521-15B6-4EF6-86F7-E5F9E3DF366F}" dt="2024-10-10T23:15:25.042" v="29532" actId="790"/>
        <pc:sldMkLst>
          <pc:docMk/>
          <pc:sldMk cId="1971594740" sldId="324"/>
        </pc:sldMkLst>
        <pc:spChg chg="mod">
          <ac:chgData name="Eileen Ip" userId="9fc02e73f14153ed" providerId="LiveId" clId="{4E933521-15B6-4EF6-86F7-E5F9E3DF366F}" dt="2024-10-10T23:15:25.042" v="29532" actId="790"/>
          <ac:spMkLst>
            <pc:docMk/>
            <pc:sldMk cId="1971594740" sldId="324"/>
            <ac:spMk id="12" creationId="{D3251268-42B4-3B45-A59B-740E2DB97A00}"/>
          </ac:spMkLst>
        </pc:spChg>
      </pc:sldChg>
      <pc:sldChg chg="modSp mod">
        <pc:chgData name="Eileen Ip" userId="9fc02e73f14153ed" providerId="LiveId" clId="{4E933521-15B6-4EF6-86F7-E5F9E3DF366F}" dt="2024-10-11T01:37:53.759" v="30255" actId="313"/>
        <pc:sldMkLst>
          <pc:docMk/>
          <pc:sldMk cId="4204067461" sldId="326"/>
        </pc:sldMkLst>
        <pc:spChg chg="mod">
          <ac:chgData name="Eileen Ip" userId="9fc02e73f14153ed" providerId="LiveId" clId="{4E933521-15B6-4EF6-86F7-E5F9E3DF366F}" dt="2024-10-11T01:37:53.759" v="30255" actId="313"/>
          <ac:spMkLst>
            <pc:docMk/>
            <pc:sldMk cId="4204067461" sldId="326"/>
            <ac:spMk id="3" creationId="{033634FE-ADF0-4BC3-A0A9-447EA9DD096B}"/>
          </ac:spMkLst>
        </pc:spChg>
      </pc:sldChg>
      <pc:sldChg chg="del">
        <pc:chgData name="Eileen Ip" userId="9fc02e73f14153ed" providerId="LiveId" clId="{4E933521-15B6-4EF6-86F7-E5F9E3DF366F}" dt="2024-10-05T10:14:18.410" v="11719" actId="47"/>
        <pc:sldMkLst>
          <pc:docMk/>
          <pc:sldMk cId="2245698259" sldId="327"/>
        </pc:sldMkLst>
      </pc:sldChg>
      <pc:sldChg chg="addSp delSp modSp mod">
        <pc:chgData name="Eileen Ip" userId="9fc02e73f14153ed" providerId="LiveId" clId="{4E933521-15B6-4EF6-86F7-E5F9E3DF366F}" dt="2024-10-11T01:42:30.610" v="30290" actId="790"/>
        <pc:sldMkLst>
          <pc:docMk/>
          <pc:sldMk cId="1768603836" sldId="328"/>
        </pc:sldMkLst>
        <pc:spChg chg="mod">
          <ac:chgData name="Eileen Ip" userId="9fc02e73f14153ed" providerId="LiveId" clId="{4E933521-15B6-4EF6-86F7-E5F9E3DF366F}" dt="2024-10-11T01:42:30.610" v="30290" actId="790"/>
          <ac:spMkLst>
            <pc:docMk/>
            <pc:sldMk cId="1768603836" sldId="328"/>
            <ac:spMk id="3" creationId="{6B646BB3-A434-8934-CEC7-FB6469A328C5}"/>
          </ac:spMkLst>
        </pc:spChg>
        <pc:picChg chg="add del mod">
          <ac:chgData name="Eileen Ip" userId="9fc02e73f14153ed" providerId="LiveId" clId="{4E933521-15B6-4EF6-86F7-E5F9E3DF366F}" dt="2024-10-03T10:31:03.412" v="225" actId="478"/>
          <ac:picMkLst>
            <pc:docMk/>
            <pc:sldMk cId="1768603836" sldId="328"/>
            <ac:picMk id="6" creationId="{0797E229-633B-1CB8-CB21-9986E2477661}"/>
          </ac:picMkLst>
        </pc:picChg>
        <pc:picChg chg="add del mod">
          <ac:chgData name="Eileen Ip" userId="9fc02e73f14153ed" providerId="LiveId" clId="{4E933521-15B6-4EF6-86F7-E5F9E3DF366F}" dt="2024-10-03T10:30:41.574" v="220" actId="478"/>
          <ac:picMkLst>
            <pc:docMk/>
            <pc:sldMk cId="1768603836" sldId="328"/>
            <ac:picMk id="8" creationId="{F234BD83-DAF1-BE82-E883-0F6B4E150D73}"/>
          </ac:picMkLst>
        </pc:picChg>
        <pc:picChg chg="add del mod">
          <ac:chgData name="Eileen Ip" userId="9fc02e73f14153ed" providerId="LiveId" clId="{4E933521-15B6-4EF6-86F7-E5F9E3DF366F}" dt="2024-10-03T12:29:49.313" v="247" actId="478"/>
          <ac:picMkLst>
            <pc:docMk/>
            <pc:sldMk cId="1768603836" sldId="328"/>
            <ac:picMk id="9" creationId="{C9C67010-1E4A-F93B-9D73-D574AD8C1A88}"/>
          </ac:picMkLst>
        </pc:picChg>
        <pc:picChg chg="add del mod">
          <ac:chgData name="Eileen Ip" userId="9fc02e73f14153ed" providerId="LiveId" clId="{4E933521-15B6-4EF6-86F7-E5F9E3DF366F}" dt="2024-10-03T12:30:02.999" v="250" actId="478"/>
          <ac:picMkLst>
            <pc:docMk/>
            <pc:sldMk cId="1768603836" sldId="328"/>
            <ac:picMk id="11" creationId="{ABD415A1-BB80-FBB8-F428-1553EF58C2D8}"/>
          </ac:picMkLst>
        </pc:picChg>
        <pc:picChg chg="add del mod">
          <ac:chgData name="Eileen Ip" userId="9fc02e73f14153ed" providerId="LiveId" clId="{4E933521-15B6-4EF6-86F7-E5F9E3DF366F}" dt="2024-10-03T10:30:12.964" v="201" actId="22"/>
          <ac:picMkLst>
            <pc:docMk/>
            <pc:sldMk cId="1768603836" sldId="328"/>
            <ac:picMk id="13" creationId="{7E800D4A-DBC9-8820-E0A9-5A7FF2745BC9}"/>
          </ac:picMkLst>
        </pc:picChg>
        <pc:picChg chg="add del mod">
          <ac:chgData name="Eileen Ip" userId="9fc02e73f14153ed" providerId="LiveId" clId="{4E933521-15B6-4EF6-86F7-E5F9E3DF366F}" dt="2024-10-03T12:29:44.253" v="246" actId="478"/>
          <ac:picMkLst>
            <pc:docMk/>
            <pc:sldMk cId="1768603836" sldId="328"/>
            <ac:picMk id="15" creationId="{AC2E201C-F271-8D6E-6978-44AEDFC9056A}"/>
          </ac:picMkLst>
        </pc:picChg>
        <pc:picChg chg="add mod modCrop">
          <ac:chgData name="Eileen Ip" userId="9fc02e73f14153ed" providerId="LiveId" clId="{4E933521-15B6-4EF6-86F7-E5F9E3DF366F}" dt="2024-10-04T10:20:49.360" v="4460" actId="1076"/>
          <ac:picMkLst>
            <pc:docMk/>
            <pc:sldMk cId="1768603836" sldId="328"/>
            <ac:picMk id="17" creationId="{881213D7-289C-4857-BF57-37EFC5E01ED2}"/>
          </ac:picMkLst>
        </pc:picChg>
      </pc:sldChg>
      <pc:sldChg chg="addSp delSp modSp del mod">
        <pc:chgData name="Eileen Ip" userId="9fc02e73f14153ed" providerId="LiveId" clId="{4E933521-15B6-4EF6-86F7-E5F9E3DF366F}" dt="2024-10-04T22:15:24.123" v="9167" actId="47"/>
        <pc:sldMkLst>
          <pc:docMk/>
          <pc:sldMk cId="2085734097" sldId="329"/>
        </pc:sldMkLst>
        <pc:spChg chg="mod">
          <ac:chgData name="Eileen Ip" userId="9fc02e73f14153ed" providerId="LiveId" clId="{4E933521-15B6-4EF6-86F7-E5F9E3DF366F}" dt="2024-10-04T22:05:42.655" v="8025" actId="12"/>
          <ac:spMkLst>
            <pc:docMk/>
            <pc:sldMk cId="2085734097" sldId="329"/>
            <ac:spMk id="3" creationId="{806CA003-EE4D-38A9-E077-502723500C8C}"/>
          </ac:spMkLst>
        </pc:spChg>
        <pc:picChg chg="add mod">
          <ac:chgData name="Eileen Ip" userId="9fc02e73f14153ed" providerId="LiveId" clId="{4E933521-15B6-4EF6-86F7-E5F9E3DF366F}" dt="2024-10-03T07:52:15.326" v="152" actId="1076"/>
          <ac:picMkLst>
            <pc:docMk/>
            <pc:sldMk cId="2085734097" sldId="329"/>
            <ac:picMk id="6" creationId="{421362E6-3501-FBA9-98FF-29E3BE1E3D8D}"/>
          </ac:picMkLst>
        </pc:picChg>
        <pc:picChg chg="del mod">
          <ac:chgData name="Eileen Ip" userId="9fc02e73f14153ed" providerId="LiveId" clId="{4E933521-15B6-4EF6-86F7-E5F9E3DF366F}" dt="2024-10-03T12:28:31.323" v="233" actId="478"/>
          <ac:picMkLst>
            <pc:docMk/>
            <pc:sldMk cId="2085734097" sldId="329"/>
            <ac:picMk id="8" creationId="{006F8B8F-EA8A-9496-9D95-61DD9AEDEF06}"/>
          </ac:picMkLst>
        </pc:picChg>
        <pc:picChg chg="add del mod">
          <ac:chgData name="Eileen Ip" userId="9fc02e73f14153ed" providerId="LiveId" clId="{4E933521-15B6-4EF6-86F7-E5F9E3DF366F}" dt="2024-10-03T12:28:44.403" v="237" actId="478"/>
          <ac:picMkLst>
            <pc:docMk/>
            <pc:sldMk cId="2085734097" sldId="329"/>
            <ac:picMk id="9" creationId="{92E91BF6-9187-92BA-B4D6-2439C71A2894}"/>
          </ac:picMkLst>
        </pc:picChg>
        <pc:picChg chg="mod">
          <ac:chgData name="Eileen Ip" userId="9fc02e73f14153ed" providerId="LiveId" clId="{4E933521-15B6-4EF6-86F7-E5F9E3DF366F}" dt="2024-10-03T07:52:21.122" v="156" actId="1076"/>
          <ac:picMkLst>
            <pc:docMk/>
            <pc:sldMk cId="2085734097" sldId="329"/>
            <ac:picMk id="10" creationId="{EF05E193-BE8F-95D0-23DE-E2F3734FAEC6}"/>
          </ac:picMkLst>
        </pc:picChg>
        <pc:picChg chg="add del mod">
          <ac:chgData name="Eileen Ip" userId="9fc02e73f14153ed" providerId="LiveId" clId="{4E933521-15B6-4EF6-86F7-E5F9E3DF366F}" dt="2024-10-03T12:28:20.776" v="232" actId="478"/>
          <ac:picMkLst>
            <pc:docMk/>
            <pc:sldMk cId="2085734097" sldId="329"/>
            <ac:picMk id="12" creationId="{8C42C5AE-92DA-0C10-4897-BCF966257DC7}"/>
          </ac:picMkLst>
        </pc:picChg>
        <pc:picChg chg="add del mod">
          <ac:chgData name="Eileen Ip" userId="9fc02e73f14153ed" providerId="LiveId" clId="{4E933521-15B6-4EF6-86F7-E5F9E3DF366F}" dt="2024-10-03T12:28:39.595" v="235" actId="478"/>
          <ac:picMkLst>
            <pc:docMk/>
            <pc:sldMk cId="2085734097" sldId="329"/>
            <ac:picMk id="14" creationId="{E7BC1CF5-AA23-46F5-6373-CECFC9A12438}"/>
          </ac:picMkLst>
        </pc:picChg>
        <pc:picChg chg="add del mod">
          <ac:chgData name="Eileen Ip" userId="9fc02e73f14153ed" providerId="LiveId" clId="{4E933521-15B6-4EF6-86F7-E5F9E3DF366F}" dt="2024-10-03T12:28:15.004" v="230" actId="478"/>
          <ac:picMkLst>
            <pc:docMk/>
            <pc:sldMk cId="2085734097" sldId="329"/>
            <ac:picMk id="16" creationId="{481DBBC7-FF8E-5F42-29F1-FAC960142352}"/>
          </ac:picMkLst>
        </pc:picChg>
        <pc:picChg chg="add del mod">
          <ac:chgData name="Eileen Ip" userId="9fc02e73f14153ed" providerId="LiveId" clId="{4E933521-15B6-4EF6-86F7-E5F9E3DF366F}" dt="2024-10-04T00:28:46.840" v="2905" actId="1076"/>
          <ac:picMkLst>
            <pc:docMk/>
            <pc:sldMk cId="2085734097" sldId="329"/>
            <ac:picMk id="18" creationId="{EDBD65F2-55A0-E689-DAD7-1F2974887A07}"/>
          </ac:picMkLst>
        </pc:picChg>
        <pc:picChg chg="add mod">
          <ac:chgData name="Eileen Ip" userId="9fc02e73f14153ed" providerId="LiveId" clId="{4E933521-15B6-4EF6-86F7-E5F9E3DF366F}" dt="2024-10-03T12:29:07.753" v="242" actId="14100"/>
          <ac:picMkLst>
            <pc:docMk/>
            <pc:sldMk cId="2085734097" sldId="329"/>
            <ac:picMk id="20" creationId="{B4CF8A66-6852-FCA6-F183-0EE5E65BE1D8}"/>
          </ac:picMkLst>
        </pc:picChg>
        <pc:picChg chg="add mod">
          <ac:chgData name="Eileen Ip" userId="9fc02e73f14153ed" providerId="LiveId" clId="{4E933521-15B6-4EF6-86F7-E5F9E3DF366F}" dt="2024-10-03T12:28:56.763" v="239" actId="1076"/>
          <ac:picMkLst>
            <pc:docMk/>
            <pc:sldMk cId="2085734097" sldId="329"/>
            <ac:picMk id="22" creationId="{F4B680A3-03A6-BF1A-F6B7-131BC4504643}"/>
          </ac:picMkLst>
        </pc:picChg>
        <pc:picChg chg="add mod">
          <ac:chgData name="Eileen Ip" userId="9fc02e73f14153ed" providerId="LiveId" clId="{4E933521-15B6-4EF6-86F7-E5F9E3DF366F}" dt="2024-10-04T00:30:39.248" v="2907" actId="1076"/>
          <ac:picMkLst>
            <pc:docMk/>
            <pc:sldMk cId="2085734097" sldId="329"/>
            <ac:picMk id="24" creationId="{DCE7143C-7077-9521-99D4-82EAD3F5AE42}"/>
          </ac:picMkLst>
        </pc:picChg>
      </pc:sldChg>
      <pc:sldChg chg="addSp delSp modSp mod">
        <pc:chgData name="Eileen Ip" userId="9fc02e73f14153ed" providerId="LiveId" clId="{4E933521-15B6-4EF6-86F7-E5F9E3DF366F}" dt="2024-10-16T22:01:56.908" v="30298" actId="1076"/>
        <pc:sldMkLst>
          <pc:docMk/>
          <pc:sldMk cId="3354543801" sldId="330"/>
        </pc:sldMkLst>
        <pc:spChg chg="mod">
          <ac:chgData name="Eileen Ip" userId="9fc02e73f14153ed" providerId="LiveId" clId="{4E933521-15B6-4EF6-86F7-E5F9E3DF366F}" dt="2024-10-09T18:06:02.715" v="19150" actId="14100"/>
          <ac:spMkLst>
            <pc:docMk/>
            <pc:sldMk cId="3354543801" sldId="330"/>
            <ac:spMk id="2" creationId="{87B65098-1BED-C2E8-FE55-1B1927365FD6}"/>
          </ac:spMkLst>
        </pc:spChg>
        <pc:spChg chg="mod">
          <ac:chgData name="Eileen Ip" userId="9fc02e73f14153ed" providerId="LiveId" clId="{4E933521-15B6-4EF6-86F7-E5F9E3DF366F}" dt="2024-10-09T18:29:41.169" v="19935" actId="1076"/>
          <ac:spMkLst>
            <pc:docMk/>
            <pc:sldMk cId="3354543801" sldId="330"/>
            <ac:spMk id="5" creationId="{42A28E57-3DE4-F909-6B70-ECD980DF0EC7}"/>
          </ac:spMkLst>
        </pc:spChg>
        <pc:spChg chg="add">
          <ac:chgData name="Eileen Ip" userId="9fc02e73f14153ed" providerId="LiveId" clId="{4E933521-15B6-4EF6-86F7-E5F9E3DF366F}" dt="2024-10-03T17:35:38.060" v="1825"/>
          <ac:spMkLst>
            <pc:docMk/>
            <pc:sldMk cId="3354543801" sldId="330"/>
            <ac:spMk id="13" creationId="{9B05AFDA-2476-A275-4F16-CA9F8F78F482}"/>
          </ac:spMkLst>
        </pc:spChg>
        <pc:spChg chg="add mod">
          <ac:chgData name="Eileen Ip" userId="9fc02e73f14153ed" providerId="LiveId" clId="{4E933521-15B6-4EF6-86F7-E5F9E3DF366F}" dt="2024-10-11T01:42:44.136" v="30291" actId="790"/>
          <ac:spMkLst>
            <pc:docMk/>
            <pc:sldMk cId="3354543801" sldId="330"/>
            <ac:spMk id="14" creationId="{68DBA160-C94C-02F3-266A-FFD08CCAB3EE}"/>
          </ac:spMkLst>
        </pc:spChg>
        <pc:spChg chg="add mod">
          <ac:chgData name="Eileen Ip" userId="9fc02e73f14153ed" providerId="LiveId" clId="{4E933521-15B6-4EF6-86F7-E5F9E3DF366F}" dt="2024-10-09T18:10:14.405" v="19304" actId="1076"/>
          <ac:spMkLst>
            <pc:docMk/>
            <pc:sldMk cId="3354543801" sldId="330"/>
            <ac:spMk id="24" creationId="{5BB244F7-7B7D-7ABB-6DBA-46F28042AF78}"/>
          </ac:spMkLst>
        </pc:spChg>
        <pc:grpChg chg="add mod">
          <ac:chgData name="Eileen Ip" userId="9fc02e73f14153ed" providerId="LiveId" clId="{4E933521-15B6-4EF6-86F7-E5F9E3DF366F}" dt="2024-10-16T22:01:56.908" v="30298" actId="1076"/>
          <ac:grpSpMkLst>
            <pc:docMk/>
            <pc:sldMk cId="3354543801" sldId="330"/>
            <ac:grpSpMk id="12" creationId="{4A0DB91F-6DD7-CD00-8946-4FFEEB9567FC}"/>
          </ac:grpSpMkLst>
        </pc:grpChg>
        <pc:graphicFrameChg chg="mod modGraphic">
          <ac:chgData name="Eileen Ip" userId="9fc02e73f14153ed" providerId="LiveId" clId="{4E933521-15B6-4EF6-86F7-E5F9E3DF366F}" dt="2024-10-09T18:10:31.197" v="19305" actId="1076"/>
          <ac:graphicFrameMkLst>
            <pc:docMk/>
            <pc:sldMk cId="3354543801" sldId="330"/>
            <ac:graphicFrameMk id="3" creationId="{A76FEF9D-5ABE-3595-0AD9-006CA341F40A}"/>
          </ac:graphicFrameMkLst>
        </pc:graphicFrameChg>
        <pc:graphicFrameChg chg="add mod modGraphic">
          <ac:chgData name="Eileen Ip" userId="9fc02e73f14153ed" providerId="LiveId" clId="{4E933521-15B6-4EF6-86F7-E5F9E3DF366F}" dt="2024-10-09T18:50:52.639" v="20726" actId="1076"/>
          <ac:graphicFrameMkLst>
            <pc:docMk/>
            <pc:sldMk cId="3354543801" sldId="330"/>
            <ac:graphicFrameMk id="25" creationId="{BB5F5AC6-14C6-5931-EE7F-494487C5E73A}"/>
          </ac:graphicFrameMkLst>
        </pc:graphicFrameChg>
        <pc:picChg chg="add mod ord">
          <ac:chgData name="Eileen Ip" userId="9fc02e73f14153ed" providerId="LiveId" clId="{4E933521-15B6-4EF6-86F7-E5F9E3DF366F}" dt="2024-10-09T18:05:45.195" v="19146" actId="14100"/>
          <ac:picMkLst>
            <pc:docMk/>
            <pc:sldMk cId="3354543801" sldId="330"/>
            <ac:picMk id="8" creationId="{965BB976-112F-A789-EE48-8A9D0B12C0BD}"/>
          </ac:picMkLst>
        </pc:picChg>
        <pc:picChg chg="add del mod">
          <ac:chgData name="Eileen Ip" userId="9fc02e73f14153ed" providerId="LiveId" clId="{4E933521-15B6-4EF6-86F7-E5F9E3DF366F}" dt="2024-10-08T17:18:53.880" v="19057" actId="21"/>
          <ac:picMkLst>
            <pc:docMk/>
            <pc:sldMk cId="3354543801" sldId="330"/>
            <ac:picMk id="9" creationId="{C908B82F-CBA1-34DB-7C24-92B067A9976C}"/>
          </ac:picMkLst>
        </pc:picChg>
        <pc:picChg chg="del mod">
          <ac:chgData name="Eileen Ip" userId="9fc02e73f14153ed" providerId="LiveId" clId="{4E933521-15B6-4EF6-86F7-E5F9E3DF366F}" dt="2024-10-09T18:24:17.289" v="19701" actId="478"/>
          <ac:picMkLst>
            <pc:docMk/>
            <pc:sldMk cId="3354543801" sldId="330"/>
            <ac:picMk id="10" creationId="{D9ED84D3-B6BB-6B5F-2AF4-194BEE7FB249}"/>
          </ac:picMkLst>
        </pc:picChg>
        <pc:picChg chg="add mod">
          <ac:chgData name="Eileen Ip" userId="9fc02e73f14153ed" providerId="LiveId" clId="{4E933521-15B6-4EF6-86F7-E5F9E3DF366F}" dt="2024-10-03T17:34:33.453" v="1809" actId="164"/>
          <ac:picMkLst>
            <pc:docMk/>
            <pc:sldMk cId="3354543801" sldId="330"/>
            <ac:picMk id="11" creationId="{7139587F-443E-1190-EB20-A56BD73E96FA}"/>
          </ac:picMkLst>
        </pc:picChg>
        <pc:picChg chg="add del mod">
          <ac:chgData name="Eileen Ip" userId="9fc02e73f14153ed" providerId="LiveId" clId="{4E933521-15B6-4EF6-86F7-E5F9E3DF366F}" dt="2024-10-08T17:18:53.880" v="19057" actId="21"/>
          <ac:picMkLst>
            <pc:docMk/>
            <pc:sldMk cId="3354543801" sldId="330"/>
            <ac:picMk id="15" creationId="{AF198FD2-2D8D-2238-E40A-51FF8CC65062}"/>
          </ac:picMkLst>
        </pc:picChg>
        <pc:picChg chg="add del mod">
          <ac:chgData name="Eileen Ip" userId="9fc02e73f14153ed" providerId="LiveId" clId="{4E933521-15B6-4EF6-86F7-E5F9E3DF366F}" dt="2024-10-08T17:18:53.880" v="19057" actId="21"/>
          <ac:picMkLst>
            <pc:docMk/>
            <pc:sldMk cId="3354543801" sldId="330"/>
            <ac:picMk id="17" creationId="{DBD345E3-7075-3207-BE6D-448FB726ACED}"/>
          </ac:picMkLst>
        </pc:picChg>
        <pc:picChg chg="add mod">
          <ac:chgData name="Eileen Ip" userId="9fc02e73f14153ed" providerId="LiveId" clId="{4E933521-15B6-4EF6-86F7-E5F9E3DF366F}" dt="2024-10-09T18:04:05.490" v="19127" actId="1076"/>
          <ac:picMkLst>
            <pc:docMk/>
            <pc:sldMk cId="3354543801" sldId="330"/>
            <ac:picMk id="19" creationId="{E2A5B88E-8E38-3789-891B-2DC846BE21CC}"/>
          </ac:picMkLst>
        </pc:picChg>
        <pc:picChg chg="add mod">
          <ac:chgData name="Eileen Ip" userId="9fc02e73f14153ed" providerId="LiveId" clId="{4E933521-15B6-4EF6-86F7-E5F9E3DF366F}" dt="2024-10-09T18:09:32.007" v="19299" actId="1076"/>
          <ac:picMkLst>
            <pc:docMk/>
            <pc:sldMk cId="3354543801" sldId="330"/>
            <ac:picMk id="21" creationId="{DC1CE283-9973-8EF0-3813-9EE8FE75B9B6}"/>
          </ac:picMkLst>
        </pc:picChg>
        <pc:picChg chg="add mod">
          <ac:chgData name="Eileen Ip" userId="9fc02e73f14153ed" providerId="LiveId" clId="{4E933521-15B6-4EF6-86F7-E5F9E3DF366F}" dt="2024-10-08T17:22:08.685" v="19071" actId="1076"/>
          <ac:picMkLst>
            <pc:docMk/>
            <pc:sldMk cId="3354543801" sldId="330"/>
            <ac:picMk id="23" creationId="{A6222F87-6671-1240-3DE5-5B0E879FA1A8}"/>
          </ac:picMkLst>
        </pc:picChg>
        <pc:picChg chg="add mod">
          <ac:chgData name="Eileen Ip" userId="9fc02e73f14153ed" providerId="LiveId" clId="{4E933521-15B6-4EF6-86F7-E5F9E3DF366F}" dt="2024-10-03T17:34:33.453" v="1809" actId="164"/>
          <ac:picMkLst>
            <pc:docMk/>
            <pc:sldMk cId="3354543801" sldId="330"/>
            <ac:picMk id="53" creationId="{CD1AB9A9-1705-0BC1-CE98-2E9836873D45}"/>
          </ac:picMkLst>
        </pc:picChg>
      </pc:sldChg>
      <pc:sldChg chg="modSp mod">
        <pc:chgData name="Eileen Ip" userId="9fc02e73f14153ed" providerId="LiveId" clId="{4E933521-15B6-4EF6-86F7-E5F9E3DF366F}" dt="2024-10-10T23:15:56.478" v="29534" actId="790"/>
        <pc:sldMkLst>
          <pc:docMk/>
          <pc:sldMk cId="242623352" sldId="331"/>
        </pc:sldMkLst>
        <pc:spChg chg="mod">
          <ac:chgData name="Eileen Ip" userId="9fc02e73f14153ed" providerId="LiveId" clId="{4E933521-15B6-4EF6-86F7-E5F9E3DF366F}" dt="2024-10-10T23:15:56.478" v="29534" actId="790"/>
          <ac:spMkLst>
            <pc:docMk/>
            <pc:sldMk cId="242623352" sldId="331"/>
            <ac:spMk id="12" creationId="{D3251268-42B4-3B45-A59B-740E2DB97A00}"/>
          </ac:spMkLst>
        </pc:spChg>
        <pc:graphicFrameChg chg="mod">
          <ac:chgData name="Eileen Ip" userId="9fc02e73f14153ed" providerId="LiveId" clId="{4E933521-15B6-4EF6-86F7-E5F9E3DF366F}" dt="2024-10-09T19:12:36.654" v="21286" actId="1076"/>
          <ac:graphicFrameMkLst>
            <pc:docMk/>
            <pc:sldMk cId="242623352" sldId="331"/>
            <ac:graphicFrameMk id="4" creationId="{EAA619DA-0B2E-887C-8ACA-7B3528951F99}"/>
          </ac:graphicFrameMkLst>
        </pc:graphicFrameChg>
      </pc:sldChg>
      <pc:sldChg chg="new del">
        <pc:chgData name="Eileen Ip" userId="9fc02e73f14153ed" providerId="LiveId" clId="{4E933521-15B6-4EF6-86F7-E5F9E3DF366F}" dt="2024-10-04T21:16:10.756" v="6559" actId="47"/>
        <pc:sldMkLst>
          <pc:docMk/>
          <pc:sldMk cId="1134210977" sldId="332"/>
        </pc:sldMkLst>
      </pc:sldChg>
      <pc:sldChg chg="addSp delSp modSp new del mod">
        <pc:chgData name="Eileen Ip" userId="9fc02e73f14153ed" providerId="LiveId" clId="{4E933521-15B6-4EF6-86F7-E5F9E3DF366F}" dt="2024-10-03T15:52:24.949" v="549" actId="47"/>
        <pc:sldMkLst>
          <pc:docMk/>
          <pc:sldMk cId="2778503637" sldId="332"/>
        </pc:sldMkLst>
        <pc:spChg chg="del">
          <ac:chgData name="Eileen Ip" userId="9fc02e73f14153ed" providerId="LiveId" clId="{4E933521-15B6-4EF6-86F7-E5F9E3DF366F}" dt="2024-10-03T07:07:08.066" v="29" actId="478"/>
          <ac:spMkLst>
            <pc:docMk/>
            <pc:sldMk cId="2778503637" sldId="332"/>
            <ac:spMk id="2" creationId="{3FC4CFD1-F3EB-858D-C47D-8EB8376923A8}"/>
          </ac:spMkLst>
        </pc:spChg>
        <pc:spChg chg="del mod">
          <ac:chgData name="Eileen Ip" userId="9fc02e73f14153ed" providerId="LiveId" clId="{4E933521-15B6-4EF6-86F7-E5F9E3DF366F}" dt="2024-10-03T07:07:06.144" v="28" actId="478"/>
          <ac:spMkLst>
            <pc:docMk/>
            <pc:sldMk cId="2778503637" sldId="332"/>
            <ac:spMk id="3" creationId="{1299B9D0-FD24-CACF-4AAC-951F52CF44B9}"/>
          </ac:spMkLst>
        </pc:spChg>
        <pc:grpChg chg="add del mod">
          <ac:chgData name="Eileen Ip" userId="9fc02e73f14153ed" providerId="LiveId" clId="{4E933521-15B6-4EF6-86F7-E5F9E3DF366F}" dt="2024-10-03T07:27:24.691" v="121" actId="478"/>
          <ac:grpSpMkLst>
            <pc:docMk/>
            <pc:sldMk cId="2778503637" sldId="332"/>
            <ac:grpSpMk id="9" creationId="{F2FBE6D6-FE6C-2FB0-7982-EBC72A625FC8}"/>
          </ac:grpSpMkLst>
        </pc:grpChg>
        <pc:grpChg chg="add del mod">
          <ac:chgData name="Eileen Ip" userId="9fc02e73f14153ed" providerId="LiveId" clId="{4E933521-15B6-4EF6-86F7-E5F9E3DF366F}" dt="2024-10-03T07:27:24.691" v="121" actId="478"/>
          <ac:grpSpMkLst>
            <pc:docMk/>
            <pc:sldMk cId="2778503637" sldId="332"/>
            <ac:grpSpMk id="14" creationId="{DC9A97E4-EC40-4FB0-043A-22C66574F83C}"/>
          </ac:grpSpMkLst>
        </pc:grpChg>
        <pc:grpChg chg="add del mod">
          <ac:chgData name="Eileen Ip" userId="9fc02e73f14153ed" providerId="LiveId" clId="{4E933521-15B6-4EF6-86F7-E5F9E3DF366F}" dt="2024-10-03T07:27:24.691" v="121" actId="478"/>
          <ac:grpSpMkLst>
            <pc:docMk/>
            <pc:sldMk cId="2778503637" sldId="332"/>
            <ac:grpSpMk id="19" creationId="{3CA7F3CD-90CD-6FE2-9B45-DAC466D3BA66}"/>
          </ac:grpSpMkLst>
        </pc:grpChg>
        <pc:grpChg chg="add del mod">
          <ac:chgData name="Eileen Ip" userId="9fc02e73f14153ed" providerId="LiveId" clId="{4E933521-15B6-4EF6-86F7-E5F9E3DF366F}" dt="2024-10-03T07:27:24.691" v="121" actId="478"/>
          <ac:grpSpMkLst>
            <pc:docMk/>
            <pc:sldMk cId="2778503637" sldId="332"/>
            <ac:grpSpMk id="24" creationId="{337FF3F9-8622-B388-6710-805DDC4208DE}"/>
          </ac:grpSpMkLst>
        </pc:grpChg>
        <pc:grpChg chg="add del mod">
          <ac:chgData name="Eileen Ip" userId="9fc02e73f14153ed" providerId="LiveId" clId="{4E933521-15B6-4EF6-86F7-E5F9E3DF366F}" dt="2024-10-03T07:27:24.691" v="121" actId="478"/>
          <ac:grpSpMkLst>
            <pc:docMk/>
            <pc:sldMk cId="2778503637" sldId="332"/>
            <ac:grpSpMk id="29" creationId="{8DE5AABB-2C7D-AF12-02D4-1946008507B7}"/>
          </ac:grpSpMkLst>
        </pc:grpChg>
        <pc:grpChg chg="add del mod">
          <ac:chgData name="Eileen Ip" userId="9fc02e73f14153ed" providerId="LiveId" clId="{4E933521-15B6-4EF6-86F7-E5F9E3DF366F}" dt="2024-10-03T07:27:24.691" v="121" actId="478"/>
          <ac:grpSpMkLst>
            <pc:docMk/>
            <pc:sldMk cId="2778503637" sldId="332"/>
            <ac:grpSpMk id="34" creationId="{6F620BCA-BC50-02D2-0F16-33FE2B708A6E}"/>
          </ac:grpSpMkLst>
        </pc:grpChg>
        <pc:grpChg chg="add del mod">
          <ac:chgData name="Eileen Ip" userId="9fc02e73f14153ed" providerId="LiveId" clId="{4E933521-15B6-4EF6-86F7-E5F9E3DF366F}" dt="2024-10-03T07:27:24.691" v="121" actId="478"/>
          <ac:grpSpMkLst>
            <pc:docMk/>
            <pc:sldMk cId="2778503637" sldId="332"/>
            <ac:grpSpMk id="39" creationId="{9EEE61EB-9FF1-8F04-83AE-BCD5B8767803}"/>
          </ac:grpSpMkLst>
        </pc:grpChg>
        <pc:grpChg chg="add del mod">
          <ac:chgData name="Eileen Ip" userId="9fc02e73f14153ed" providerId="LiveId" clId="{4E933521-15B6-4EF6-86F7-E5F9E3DF366F}" dt="2024-10-03T15:52:22.582" v="548" actId="21"/>
          <ac:grpSpMkLst>
            <pc:docMk/>
            <pc:sldMk cId="2778503637" sldId="332"/>
            <ac:grpSpMk id="44" creationId="{056D064B-7B07-F149-AA88-A7E320E5A28E}"/>
          </ac:grpSpMkLst>
        </pc:grpChg>
        <pc:grpChg chg="add del mod">
          <ac:chgData name="Eileen Ip" userId="9fc02e73f14153ed" providerId="LiveId" clId="{4E933521-15B6-4EF6-86F7-E5F9E3DF366F}" dt="2024-10-03T15:52:22.582" v="548" actId="21"/>
          <ac:grpSpMkLst>
            <pc:docMk/>
            <pc:sldMk cId="2778503637" sldId="332"/>
            <ac:grpSpMk id="51" creationId="{B1C2F671-AE4F-4CAA-496C-C4D5C46A67F6}"/>
          </ac:grpSpMkLst>
        </pc:grpChg>
        <pc:picChg chg="add mod">
          <ac:chgData name="Eileen Ip" userId="9fc02e73f14153ed" providerId="LiveId" clId="{4E933521-15B6-4EF6-86F7-E5F9E3DF366F}" dt="2024-10-03T07:07:47.741" v="36" actId="164"/>
          <ac:picMkLst>
            <pc:docMk/>
            <pc:sldMk cId="2778503637" sldId="332"/>
            <ac:picMk id="6" creationId="{7470A69E-DA40-EB72-E361-0EC66F64C894}"/>
          </ac:picMkLst>
        </pc:picChg>
        <pc:picChg chg="add mod">
          <ac:chgData name="Eileen Ip" userId="9fc02e73f14153ed" providerId="LiveId" clId="{4E933521-15B6-4EF6-86F7-E5F9E3DF366F}" dt="2024-10-03T07:07:47.741" v="36" actId="164"/>
          <ac:picMkLst>
            <pc:docMk/>
            <pc:sldMk cId="2778503637" sldId="332"/>
            <ac:picMk id="8" creationId="{F47785C0-618A-7463-E5B0-342B6B384D9E}"/>
          </ac:picMkLst>
        </pc:picChg>
        <pc:picChg chg="add mod">
          <ac:chgData name="Eileen Ip" userId="9fc02e73f14153ed" providerId="LiveId" clId="{4E933521-15B6-4EF6-86F7-E5F9E3DF366F}" dt="2024-10-03T07:10:41.081" v="58" actId="164"/>
          <ac:picMkLst>
            <pc:docMk/>
            <pc:sldMk cId="2778503637" sldId="332"/>
            <ac:picMk id="11" creationId="{909E858F-244A-0896-F177-D768A0C8143D}"/>
          </ac:picMkLst>
        </pc:picChg>
        <pc:picChg chg="add mod modCrop">
          <ac:chgData name="Eileen Ip" userId="9fc02e73f14153ed" providerId="LiveId" clId="{4E933521-15B6-4EF6-86F7-E5F9E3DF366F}" dt="2024-10-03T07:10:41.081" v="58" actId="164"/>
          <ac:picMkLst>
            <pc:docMk/>
            <pc:sldMk cId="2778503637" sldId="332"/>
            <ac:picMk id="13" creationId="{47DFA63F-E235-C482-1D2F-8F8CE8158B4F}"/>
          </ac:picMkLst>
        </pc:picChg>
        <pc:picChg chg="add mod">
          <ac:chgData name="Eileen Ip" userId="9fc02e73f14153ed" providerId="LiveId" clId="{4E933521-15B6-4EF6-86F7-E5F9E3DF366F}" dt="2024-10-03T07:12:02.891" v="71" actId="164"/>
          <ac:picMkLst>
            <pc:docMk/>
            <pc:sldMk cId="2778503637" sldId="332"/>
            <ac:picMk id="16" creationId="{4C5BC9A8-3BAE-BCA3-BDF4-43465A44360D}"/>
          </ac:picMkLst>
        </pc:picChg>
        <pc:picChg chg="add mod">
          <ac:chgData name="Eileen Ip" userId="9fc02e73f14153ed" providerId="LiveId" clId="{4E933521-15B6-4EF6-86F7-E5F9E3DF366F}" dt="2024-10-03T07:12:02.891" v="71" actId="164"/>
          <ac:picMkLst>
            <pc:docMk/>
            <pc:sldMk cId="2778503637" sldId="332"/>
            <ac:picMk id="18" creationId="{C76C7B5C-4EC9-1C27-AF5A-48BC4C0A52E6}"/>
          </ac:picMkLst>
        </pc:picChg>
        <pc:picChg chg="add mod">
          <ac:chgData name="Eileen Ip" userId="9fc02e73f14153ed" providerId="LiveId" clId="{4E933521-15B6-4EF6-86F7-E5F9E3DF366F}" dt="2024-10-03T07:17:09.565" v="79" actId="164"/>
          <ac:picMkLst>
            <pc:docMk/>
            <pc:sldMk cId="2778503637" sldId="332"/>
            <ac:picMk id="21" creationId="{29E8EA06-C48F-B6BB-709F-D303570BF984}"/>
          </ac:picMkLst>
        </pc:picChg>
        <pc:picChg chg="add mod">
          <ac:chgData name="Eileen Ip" userId="9fc02e73f14153ed" providerId="LiveId" clId="{4E933521-15B6-4EF6-86F7-E5F9E3DF366F}" dt="2024-10-03T07:17:09.565" v="79" actId="164"/>
          <ac:picMkLst>
            <pc:docMk/>
            <pc:sldMk cId="2778503637" sldId="332"/>
            <ac:picMk id="23" creationId="{BCE602DF-5A9C-4587-60FB-889CEF3AD17A}"/>
          </ac:picMkLst>
        </pc:picChg>
        <pc:picChg chg="add mod">
          <ac:chgData name="Eileen Ip" userId="9fc02e73f14153ed" providerId="LiveId" clId="{4E933521-15B6-4EF6-86F7-E5F9E3DF366F}" dt="2024-10-03T07:23:07.111" v="89" actId="164"/>
          <ac:picMkLst>
            <pc:docMk/>
            <pc:sldMk cId="2778503637" sldId="332"/>
            <ac:picMk id="26" creationId="{5912A81A-8314-A8AA-C851-8675BF46940E}"/>
          </ac:picMkLst>
        </pc:picChg>
        <pc:picChg chg="add mod">
          <ac:chgData name="Eileen Ip" userId="9fc02e73f14153ed" providerId="LiveId" clId="{4E933521-15B6-4EF6-86F7-E5F9E3DF366F}" dt="2024-10-03T07:23:07.111" v="89" actId="164"/>
          <ac:picMkLst>
            <pc:docMk/>
            <pc:sldMk cId="2778503637" sldId="332"/>
            <ac:picMk id="28" creationId="{5C28E726-8759-9072-A7BF-7CDA397B25FE}"/>
          </ac:picMkLst>
        </pc:picChg>
        <pc:picChg chg="add mod">
          <ac:chgData name="Eileen Ip" userId="9fc02e73f14153ed" providerId="LiveId" clId="{4E933521-15B6-4EF6-86F7-E5F9E3DF366F}" dt="2024-10-03T07:24:43.981" v="102" actId="164"/>
          <ac:picMkLst>
            <pc:docMk/>
            <pc:sldMk cId="2778503637" sldId="332"/>
            <ac:picMk id="31" creationId="{4AD8D5E6-A9E2-C5F2-63A4-8419BACF421C}"/>
          </ac:picMkLst>
        </pc:picChg>
        <pc:picChg chg="add mod modCrop">
          <ac:chgData name="Eileen Ip" userId="9fc02e73f14153ed" providerId="LiveId" clId="{4E933521-15B6-4EF6-86F7-E5F9E3DF366F}" dt="2024-10-03T07:24:43.981" v="102" actId="164"/>
          <ac:picMkLst>
            <pc:docMk/>
            <pc:sldMk cId="2778503637" sldId="332"/>
            <ac:picMk id="33" creationId="{264BF37C-C7A0-20F1-6C0F-F7647D0BC908}"/>
          </ac:picMkLst>
        </pc:picChg>
        <pc:picChg chg="add mod">
          <ac:chgData name="Eileen Ip" userId="9fc02e73f14153ed" providerId="LiveId" clId="{4E933521-15B6-4EF6-86F7-E5F9E3DF366F}" dt="2024-10-03T07:26:26.024" v="120" actId="164"/>
          <ac:picMkLst>
            <pc:docMk/>
            <pc:sldMk cId="2778503637" sldId="332"/>
            <ac:picMk id="36" creationId="{71DF929A-C078-3FEC-7A2D-9459597301EA}"/>
          </ac:picMkLst>
        </pc:picChg>
        <pc:picChg chg="add mod">
          <ac:chgData name="Eileen Ip" userId="9fc02e73f14153ed" providerId="LiveId" clId="{4E933521-15B6-4EF6-86F7-E5F9E3DF366F}" dt="2024-10-03T07:26:26.024" v="120" actId="164"/>
          <ac:picMkLst>
            <pc:docMk/>
            <pc:sldMk cId="2778503637" sldId="332"/>
            <ac:picMk id="38" creationId="{E2F0759E-2BA2-7254-5F44-2C17095B32E7}"/>
          </ac:picMkLst>
        </pc:picChg>
        <pc:picChg chg="add mod">
          <ac:chgData name="Eileen Ip" userId="9fc02e73f14153ed" providerId="LiveId" clId="{4E933521-15B6-4EF6-86F7-E5F9E3DF366F}" dt="2024-10-03T07:30:35.606" v="128" actId="164"/>
          <ac:picMkLst>
            <pc:docMk/>
            <pc:sldMk cId="2778503637" sldId="332"/>
            <ac:picMk id="41" creationId="{2F4395AA-0494-0D39-1C5D-DC814E3F8B9F}"/>
          </ac:picMkLst>
        </pc:picChg>
        <pc:picChg chg="add mod">
          <ac:chgData name="Eileen Ip" userId="9fc02e73f14153ed" providerId="LiveId" clId="{4E933521-15B6-4EF6-86F7-E5F9E3DF366F}" dt="2024-10-03T07:30:35.606" v="128" actId="164"/>
          <ac:picMkLst>
            <pc:docMk/>
            <pc:sldMk cId="2778503637" sldId="332"/>
            <ac:picMk id="43" creationId="{425EC460-0DF4-F945-BA0A-F4EA681ABD5C}"/>
          </ac:picMkLst>
        </pc:picChg>
        <pc:picChg chg="add del mod">
          <ac:chgData name="Eileen Ip" userId="9fc02e73f14153ed" providerId="LiveId" clId="{4E933521-15B6-4EF6-86F7-E5F9E3DF366F}" dt="2024-10-03T07:41:28.145" v="134" actId="478"/>
          <ac:picMkLst>
            <pc:docMk/>
            <pc:sldMk cId="2778503637" sldId="332"/>
            <ac:picMk id="46" creationId="{BD46B451-EAC1-7160-7546-85CF046C8920}"/>
          </ac:picMkLst>
        </pc:picChg>
        <pc:picChg chg="add mod">
          <ac:chgData name="Eileen Ip" userId="9fc02e73f14153ed" providerId="LiveId" clId="{4E933521-15B6-4EF6-86F7-E5F9E3DF366F}" dt="2024-10-03T07:41:59.942" v="140" actId="164"/>
          <ac:picMkLst>
            <pc:docMk/>
            <pc:sldMk cId="2778503637" sldId="332"/>
            <ac:picMk id="48" creationId="{CAABB74A-193F-9777-7D5F-4D49071D04A6}"/>
          </ac:picMkLst>
        </pc:picChg>
        <pc:picChg chg="add mod">
          <ac:chgData name="Eileen Ip" userId="9fc02e73f14153ed" providerId="LiveId" clId="{4E933521-15B6-4EF6-86F7-E5F9E3DF366F}" dt="2024-10-03T07:41:59.942" v="140" actId="164"/>
          <ac:picMkLst>
            <pc:docMk/>
            <pc:sldMk cId="2778503637" sldId="332"/>
            <ac:picMk id="50" creationId="{93BBF8FD-EA2F-EB00-1AE8-D7D06E504326}"/>
          </ac:picMkLst>
        </pc:picChg>
        <pc:picChg chg="add del mod">
          <ac:chgData name="Eileen Ip" userId="9fc02e73f14153ed" providerId="LiveId" clId="{4E933521-15B6-4EF6-86F7-E5F9E3DF366F}" dt="2024-10-03T15:38:11.980" v="254" actId="21"/>
          <ac:picMkLst>
            <pc:docMk/>
            <pc:sldMk cId="2778503637" sldId="332"/>
            <ac:picMk id="53" creationId="{CD1AB9A9-1705-0BC1-CE98-2E9836873D45}"/>
          </ac:picMkLst>
        </pc:picChg>
        <pc:picChg chg="add del mod">
          <ac:chgData name="Eileen Ip" userId="9fc02e73f14153ed" providerId="LiveId" clId="{4E933521-15B6-4EF6-86F7-E5F9E3DF366F}" dt="2024-10-03T07:49:04.627" v="146" actId="21"/>
          <ac:picMkLst>
            <pc:docMk/>
            <pc:sldMk cId="2778503637" sldId="332"/>
            <ac:picMk id="55" creationId="{E07400A8-2F54-E675-9A30-81C39B706AA7}"/>
          </ac:picMkLst>
        </pc:picChg>
        <pc:picChg chg="add del">
          <ac:chgData name="Eileen Ip" userId="9fc02e73f14153ed" providerId="LiveId" clId="{4E933521-15B6-4EF6-86F7-E5F9E3DF366F}" dt="2024-10-03T07:49:04.627" v="146" actId="21"/>
          <ac:picMkLst>
            <pc:docMk/>
            <pc:sldMk cId="2778503637" sldId="332"/>
            <ac:picMk id="57" creationId="{8653366A-CA2C-225F-ECCA-BD979B80418E}"/>
          </ac:picMkLst>
        </pc:picChg>
      </pc:sldChg>
      <pc:sldChg chg="addSp delSp modSp add mod">
        <pc:chgData name="Eileen Ip" userId="9fc02e73f14153ed" providerId="LiveId" clId="{4E933521-15B6-4EF6-86F7-E5F9E3DF366F}" dt="2024-10-11T01:42:16.178" v="30289" actId="790"/>
        <pc:sldMkLst>
          <pc:docMk/>
          <pc:sldMk cId="4248626735" sldId="332"/>
        </pc:sldMkLst>
        <pc:spChg chg="mod ord">
          <ac:chgData name="Eileen Ip" userId="9fc02e73f14153ed" providerId="LiveId" clId="{4E933521-15B6-4EF6-86F7-E5F9E3DF366F}" dt="2024-10-09T18:38:55.675" v="20398" actId="20577"/>
          <ac:spMkLst>
            <pc:docMk/>
            <pc:sldMk cId="4248626735" sldId="332"/>
            <ac:spMk id="2" creationId="{1CE1582B-5ACA-3D77-F886-498DD25951F5}"/>
          </ac:spMkLst>
        </pc:spChg>
        <pc:spChg chg="mod">
          <ac:chgData name="Eileen Ip" userId="9fc02e73f14153ed" providerId="LiveId" clId="{4E933521-15B6-4EF6-86F7-E5F9E3DF366F}" dt="2024-10-11T01:42:16.178" v="30289" actId="790"/>
          <ac:spMkLst>
            <pc:docMk/>
            <pc:sldMk cId="4248626735" sldId="332"/>
            <ac:spMk id="3" creationId="{806CA003-EE4D-38A9-E077-502723500C8C}"/>
          </ac:spMkLst>
        </pc:spChg>
        <pc:spChg chg="add del">
          <ac:chgData name="Eileen Ip" userId="9fc02e73f14153ed" providerId="LiveId" clId="{4E933521-15B6-4EF6-86F7-E5F9E3DF366F}" dt="2024-10-09T18:39:15.761" v="20402" actId="22"/>
          <ac:spMkLst>
            <pc:docMk/>
            <pc:sldMk cId="4248626735" sldId="332"/>
            <ac:spMk id="7" creationId="{6075D46D-1F97-CE84-AF1A-F4DA5C4AB1BD}"/>
          </ac:spMkLst>
        </pc:spChg>
        <pc:spChg chg="add mod">
          <ac:chgData name="Eileen Ip" userId="9fc02e73f14153ed" providerId="LiveId" clId="{4E933521-15B6-4EF6-86F7-E5F9E3DF366F}" dt="2024-10-09T18:43:41.239" v="20451" actId="1076"/>
          <ac:spMkLst>
            <pc:docMk/>
            <pc:sldMk cId="4248626735" sldId="332"/>
            <ac:spMk id="8" creationId="{49702F1F-FDED-A75B-CDB8-F0F5691AA3E8}"/>
          </ac:spMkLst>
        </pc:spChg>
        <pc:graphicFrameChg chg="add mod modGraphic">
          <ac:chgData name="Eileen Ip" userId="9fc02e73f14153ed" providerId="LiveId" clId="{4E933521-15B6-4EF6-86F7-E5F9E3DF366F}" dt="2024-10-09T20:49:30.340" v="26347" actId="20577"/>
          <ac:graphicFrameMkLst>
            <pc:docMk/>
            <pc:sldMk cId="4248626735" sldId="332"/>
            <ac:graphicFrameMk id="11" creationId="{E49DDD05-F0A2-A7A9-08B5-FADF1FD37F72}"/>
          </ac:graphicFrameMkLst>
        </pc:graphicFrameChg>
        <pc:picChg chg="add mod">
          <ac:chgData name="Eileen Ip" userId="9fc02e73f14153ed" providerId="LiveId" clId="{4E933521-15B6-4EF6-86F7-E5F9E3DF366F}" dt="2024-10-08T17:19:13.955" v="19066" actId="1076"/>
          <ac:picMkLst>
            <pc:docMk/>
            <pc:sldMk cId="4248626735" sldId="332"/>
            <ac:picMk id="9" creationId="{C908B82F-CBA1-34DB-7C24-92B067A9976C}"/>
          </ac:picMkLst>
        </pc:picChg>
        <pc:picChg chg="add mod ord">
          <ac:chgData name="Eileen Ip" userId="9fc02e73f14153ed" providerId="LiveId" clId="{4E933521-15B6-4EF6-86F7-E5F9E3DF366F}" dt="2024-10-09T18:43:34.823" v="20450" actId="167"/>
          <ac:picMkLst>
            <pc:docMk/>
            <pc:sldMk cId="4248626735" sldId="332"/>
            <ac:picMk id="15" creationId="{AF198FD2-2D8D-2238-E40A-51FF8CC65062}"/>
          </ac:picMkLst>
        </pc:picChg>
        <pc:picChg chg="add mod">
          <ac:chgData name="Eileen Ip" userId="9fc02e73f14153ed" providerId="LiveId" clId="{4E933521-15B6-4EF6-86F7-E5F9E3DF366F}" dt="2024-10-09T19:27:52.904" v="22053" actId="1076"/>
          <ac:picMkLst>
            <pc:docMk/>
            <pc:sldMk cId="4248626735" sldId="332"/>
            <ac:picMk id="17" creationId="{DBD345E3-7075-3207-BE6D-448FB726ACED}"/>
          </ac:picMkLst>
        </pc:picChg>
        <pc:picChg chg="mod">
          <ac:chgData name="Eileen Ip" userId="9fc02e73f14153ed" providerId="LiveId" clId="{4E933521-15B6-4EF6-86F7-E5F9E3DF366F}" dt="2024-10-09T18:54:55.515" v="20756" actId="1076"/>
          <ac:picMkLst>
            <pc:docMk/>
            <pc:sldMk cId="4248626735" sldId="332"/>
            <ac:picMk id="18" creationId="{EDBD65F2-55A0-E689-DAD7-1F2974887A07}"/>
          </ac:picMkLst>
        </pc:picChg>
        <pc:picChg chg="mod ord">
          <ac:chgData name="Eileen Ip" userId="9fc02e73f14153ed" providerId="LiveId" clId="{4E933521-15B6-4EF6-86F7-E5F9E3DF366F}" dt="2024-10-09T18:43:49.610" v="20452" actId="167"/>
          <ac:picMkLst>
            <pc:docMk/>
            <pc:sldMk cId="4248626735" sldId="332"/>
            <ac:picMk id="20" creationId="{B4CF8A66-6852-FCA6-F183-0EE5E65BE1D8}"/>
          </ac:picMkLst>
        </pc:picChg>
      </pc:sldChg>
      <pc:sldChg chg="new del">
        <pc:chgData name="Eileen Ip" userId="9fc02e73f14153ed" providerId="LiveId" clId="{4E933521-15B6-4EF6-86F7-E5F9E3DF366F}" dt="2024-10-04T21:16:11.590" v="6560" actId="47"/>
        <pc:sldMkLst>
          <pc:docMk/>
          <pc:sldMk cId="522922809" sldId="333"/>
        </pc:sldMkLst>
      </pc:sldChg>
      <pc:sldChg chg="delSp modSp new add del mod">
        <pc:chgData name="Eileen Ip" userId="9fc02e73f14153ed" providerId="LiveId" clId="{4E933521-15B6-4EF6-86F7-E5F9E3DF366F}" dt="2024-10-09T18:53:17.344" v="20749" actId="47"/>
        <pc:sldMkLst>
          <pc:docMk/>
          <pc:sldMk cId="1501609830" sldId="333"/>
        </pc:sldMkLst>
        <pc:spChg chg="mod">
          <ac:chgData name="Eileen Ip" userId="9fc02e73f14153ed" providerId="LiveId" clId="{4E933521-15B6-4EF6-86F7-E5F9E3DF366F}" dt="2024-10-09T18:52:21.519" v="20736" actId="14100"/>
          <ac:spMkLst>
            <pc:docMk/>
            <pc:sldMk cId="1501609830" sldId="333"/>
            <ac:spMk id="2" creationId="{AA3F1821-1453-FF1A-97F2-5AA3E0E56F25}"/>
          </ac:spMkLst>
        </pc:spChg>
        <pc:spChg chg="mod">
          <ac:chgData name="Eileen Ip" userId="9fc02e73f14153ed" providerId="LiveId" clId="{4E933521-15B6-4EF6-86F7-E5F9E3DF366F}" dt="2024-10-09T18:52:58.065" v="20744" actId="27636"/>
          <ac:spMkLst>
            <pc:docMk/>
            <pc:sldMk cId="1501609830" sldId="333"/>
            <ac:spMk id="3" creationId="{C8EB6C7B-7E96-A772-0B84-9B24BA4E9B34}"/>
          </ac:spMkLst>
        </pc:spChg>
        <pc:spChg chg="del">
          <ac:chgData name="Eileen Ip" userId="9fc02e73f14153ed" providerId="LiveId" clId="{4E933521-15B6-4EF6-86F7-E5F9E3DF366F}" dt="2024-10-09T18:52:07.766" v="20731" actId="478"/>
          <ac:spMkLst>
            <pc:docMk/>
            <pc:sldMk cId="1501609830" sldId="333"/>
            <ac:spMk id="4" creationId="{275FB4A8-CE04-D862-313C-493AC5EFB883}"/>
          </ac:spMkLst>
        </pc:spChg>
      </pc:sldChg>
      <pc:sldChg chg="addSp delSp add del mod ord">
        <pc:chgData name="Eileen Ip" userId="9fc02e73f14153ed" providerId="LiveId" clId="{4E933521-15B6-4EF6-86F7-E5F9E3DF366F}" dt="2024-10-09T21:00:08.596" v="27071" actId="47"/>
        <pc:sldMkLst>
          <pc:docMk/>
          <pc:sldMk cId="374735651" sldId="334"/>
        </pc:sldMkLst>
        <pc:spChg chg="add del">
          <ac:chgData name="Eileen Ip" userId="9fc02e73f14153ed" providerId="LiveId" clId="{4E933521-15B6-4EF6-86F7-E5F9E3DF366F}" dt="2024-10-09T20:59:10.499" v="27055" actId="22"/>
          <ac:spMkLst>
            <pc:docMk/>
            <pc:sldMk cId="374735651" sldId="334"/>
            <ac:spMk id="6" creationId="{C1AFD570-6F7D-7C13-52CE-10DC6EBBA4C8}"/>
          </ac:spMkLst>
        </pc:spChg>
      </pc:sldChg>
      <pc:sldChg chg="new del">
        <pc:chgData name="Eileen Ip" userId="9fc02e73f14153ed" providerId="LiveId" clId="{4E933521-15B6-4EF6-86F7-E5F9E3DF366F}" dt="2024-10-04T21:16:13.241" v="6561" actId="47"/>
        <pc:sldMkLst>
          <pc:docMk/>
          <pc:sldMk cId="1536353019" sldId="334"/>
        </pc:sldMkLst>
      </pc:sldChg>
      <pc:sldChg chg="modSp add mod">
        <pc:chgData name="Eileen Ip" userId="9fc02e73f14153ed" providerId="LiveId" clId="{4E933521-15B6-4EF6-86F7-E5F9E3DF366F}" dt="2024-10-14T05:38:54.718" v="30296" actId="20577"/>
        <pc:sldMkLst>
          <pc:docMk/>
          <pc:sldMk cId="2394172685" sldId="335"/>
        </pc:sldMkLst>
        <pc:spChg chg="mod">
          <ac:chgData name="Eileen Ip" userId="9fc02e73f14153ed" providerId="LiveId" clId="{4E933521-15B6-4EF6-86F7-E5F9E3DF366F}" dt="2024-10-09T20:59:15.923" v="27057" actId="20577"/>
          <ac:spMkLst>
            <pc:docMk/>
            <pc:sldMk cId="2394172685" sldId="335"/>
            <ac:spMk id="2" creationId="{AA3F1821-1453-FF1A-97F2-5AA3E0E56F25}"/>
          </ac:spMkLst>
        </pc:spChg>
        <pc:spChg chg="mod">
          <ac:chgData name="Eileen Ip" userId="9fc02e73f14153ed" providerId="LiveId" clId="{4E933521-15B6-4EF6-86F7-E5F9E3DF366F}" dt="2024-10-14T05:38:54.718" v="30296" actId="20577"/>
          <ac:spMkLst>
            <pc:docMk/>
            <pc:sldMk cId="2394172685" sldId="335"/>
            <ac:spMk id="3" creationId="{C8EB6C7B-7E96-A772-0B84-9B24BA4E9B34}"/>
          </ac:spMkLst>
        </pc:spChg>
      </pc:sldChg>
      <pc:sldChg chg="modSp add mod">
        <pc:chgData name="Eileen Ip" userId="9fc02e73f14153ed" providerId="LiveId" clId="{4E933521-15B6-4EF6-86F7-E5F9E3DF366F}" dt="2024-10-11T01:38:08.896" v="30257" actId="313"/>
        <pc:sldMkLst>
          <pc:docMk/>
          <pc:sldMk cId="3872598330" sldId="336"/>
        </pc:sldMkLst>
        <pc:spChg chg="mod">
          <ac:chgData name="Eileen Ip" userId="9fc02e73f14153ed" providerId="LiveId" clId="{4E933521-15B6-4EF6-86F7-E5F9E3DF366F}" dt="2024-10-09T20:59:50.936" v="27068" actId="20577"/>
          <ac:spMkLst>
            <pc:docMk/>
            <pc:sldMk cId="3872598330" sldId="336"/>
            <ac:spMk id="2" creationId="{AA3F1821-1453-FF1A-97F2-5AA3E0E56F25}"/>
          </ac:spMkLst>
        </pc:spChg>
        <pc:spChg chg="mod">
          <ac:chgData name="Eileen Ip" userId="9fc02e73f14153ed" providerId="LiveId" clId="{4E933521-15B6-4EF6-86F7-E5F9E3DF366F}" dt="2024-10-11T01:38:08.896" v="30257" actId="313"/>
          <ac:spMkLst>
            <pc:docMk/>
            <pc:sldMk cId="3872598330" sldId="336"/>
            <ac:spMk id="3" creationId="{C8EB6C7B-7E96-A772-0B84-9B24BA4E9B3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72EC15-BB8E-48B2-A9D7-1DB949E3460A}" type="doc">
      <dgm:prSet loTypeId="urn:microsoft.com/office/officeart/2005/8/layout/hProcess9" loCatId="process" qsTypeId="urn:microsoft.com/office/officeart/2005/8/quickstyle/simple1" qsCatId="simple" csTypeId="urn:microsoft.com/office/officeart/2005/8/colors/colorful4" csCatId="colorful" phldr="1"/>
      <dgm:spPr/>
      <dgm:t>
        <a:bodyPr/>
        <a:lstStyle/>
        <a:p>
          <a:endParaRPr lang="en-AU"/>
        </a:p>
      </dgm:t>
    </dgm:pt>
    <dgm:pt modelId="{FDAD03AD-BC4E-4E98-A3BD-965569289962}">
      <dgm:prSet phldrT="[Text]"/>
      <dgm:spPr/>
      <dgm:t>
        <a:bodyPr/>
        <a:lstStyle/>
        <a:p>
          <a:r>
            <a:rPr lang="en-AU" dirty="0"/>
            <a:t>Load dataset and check preprocess data</a:t>
          </a:r>
        </a:p>
      </dgm:t>
    </dgm:pt>
    <dgm:pt modelId="{7D558569-F903-4CB9-B524-0BE49897ACD4}" type="parTrans" cxnId="{A42400D0-3916-4CB4-AD7C-FD36A8B27ABC}">
      <dgm:prSet/>
      <dgm:spPr/>
      <dgm:t>
        <a:bodyPr/>
        <a:lstStyle/>
        <a:p>
          <a:endParaRPr lang="en-AU"/>
        </a:p>
      </dgm:t>
    </dgm:pt>
    <dgm:pt modelId="{B45DD475-D788-4A12-9253-45EEA57FA4EA}" type="sibTrans" cxnId="{A42400D0-3916-4CB4-AD7C-FD36A8B27ABC}">
      <dgm:prSet/>
      <dgm:spPr/>
      <dgm:t>
        <a:bodyPr/>
        <a:lstStyle/>
        <a:p>
          <a:endParaRPr lang="en-AU"/>
        </a:p>
      </dgm:t>
    </dgm:pt>
    <dgm:pt modelId="{96593D01-7E41-4380-AD36-F9F11D07D0CD}">
      <dgm:prSet phldrT="[Text]"/>
      <dgm:spPr/>
      <dgm:t>
        <a:bodyPr/>
        <a:lstStyle/>
        <a:p>
          <a:r>
            <a:rPr lang="en-AU" dirty="0"/>
            <a:t>Split data into training and test sets</a:t>
          </a:r>
        </a:p>
      </dgm:t>
    </dgm:pt>
    <dgm:pt modelId="{30744E39-D7A9-4903-9211-F0AFB5041B48}" type="parTrans" cxnId="{00EFAFCF-2B45-414E-B6E5-A3DADFCC9CFE}">
      <dgm:prSet/>
      <dgm:spPr/>
      <dgm:t>
        <a:bodyPr/>
        <a:lstStyle/>
        <a:p>
          <a:endParaRPr lang="en-AU"/>
        </a:p>
      </dgm:t>
    </dgm:pt>
    <dgm:pt modelId="{819C8E82-9B70-4CB7-AEC5-72C77FEA62C7}" type="sibTrans" cxnId="{00EFAFCF-2B45-414E-B6E5-A3DADFCC9CFE}">
      <dgm:prSet/>
      <dgm:spPr/>
      <dgm:t>
        <a:bodyPr/>
        <a:lstStyle/>
        <a:p>
          <a:endParaRPr lang="en-AU"/>
        </a:p>
      </dgm:t>
    </dgm:pt>
    <dgm:pt modelId="{BE80D358-62E2-412B-8D42-87AA948DE279}">
      <dgm:prSet phldrT="[Text]"/>
      <dgm:spPr/>
      <dgm:t>
        <a:bodyPr/>
        <a:lstStyle/>
        <a:p>
          <a:pPr>
            <a:buFont typeface="Wingdings" panose="05000000000000000000" pitchFamily="2" charset="2"/>
            <a:buChar char=""/>
          </a:pPr>
          <a:r>
            <a:rPr lang="en-AU" dirty="0"/>
            <a:t>Train the logistic regression model</a:t>
          </a:r>
        </a:p>
      </dgm:t>
    </dgm:pt>
    <dgm:pt modelId="{AEA64B41-A55C-4CE0-AED7-B638FEB75FFD}" type="parTrans" cxnId="{05DD11EB-A3EA-4120-BBF7-042872C25426}">
      <dgm:prSet/>
      <dgm:spPr/>
      <dgm:t>
        <a:bodyPr/>
        <a:lstStyle/>
        <a:p>
          <a:endParaRPr lang="en-AU"/>
        </a:p>
      </dgm:t>
    </dgm:pt>
    <dgm:pt modelId="{A388DE1E-D624-4E38-BB77-DD1CAD0181B2}" type="sibTrans" cxnId="{05DD11EB-A3EA-4120-BBF7-042872C25426}">
      <dgm:prSet/>
      <dgm:spPr/>
      <dgm:t>
        <a:bodyPr/>
        <a:lstStyle/>
        <a:p>
          <a:endParaRPr lang="en-AU"/>
        </a:p>
      </dgm:t>
    </dgm:pt>
    <dgm:pt modelId="{9B9E6D9B-CC90-42ED-9FAC-8E0E5097202C}">
      <dgm:prSet phldrT="[Text]"/>
      <dgm:spPr/>
      <dgm:t>
        <a:bodyPr/>
        <a:lstStyle/>
        <a:p>
          <a:pPr>
            <a:buFont typeface="Wingdings" panose="05000000000000000000" pitchFamily="2" charset="2"/>
            <a:buChar char=""/>
          </a:pPr>
          <a:r>
            <a:rPr lang="en-AU"/>
            <a:t>Compute the logistic regression model and its accuracy</a:t>
          </a:r>
        </a:p>
      </dgm:t>
    </dgm:pt>
    <dgm:pt modelId="{05570627-FC66-450A-BD9C-758CABBD40A3}" type="parTrans" cxnId="{6F5DE587-5C0D-4169-976A-C2D28B4ACD71}">
      <dgm:prSet/>
      <dgm:spPr/>
      <dgm:t>
        <a:bodyPr/>
        <a:lstStyle/>
        <a:p>
          <a:endParaRPr lang="en-AU"/>
        </a:p>
      </dgm:t>
    </dgm:pt>
    <dgm:pt modelId="{AE8BF4FC-6F51-4101-9BCF-DF36029D6B31}" type="sibTrans" cxnId="{6F5DE587-5C0D-4169-976A-C2D28B4ACD71}">
      <dgm:prSet/>
      <dgm:spPr/>
      <dgm:t>
        <a:bodyPr/>
        <a:lstStyle/>
        <a:p>
          <a:endParaRPr lang="en-AU"/>
        </a:p>
      </dgm:t>
    </dgm:pt>
    <dgm:pt modelId="{2C80E6F5-E341-429B-96EE-F40A31D880A5}">
      <dgm:prSet phldrT="[Text]"/>
      <dgm:spPr/>
      <dgm:t>
        <a:bodyPr/>
        <a:lstStyle/>
        <a:p>
          <a:pPr>
            <a:buFont typeface="Wingdings" panose="05000000000000000000" pitchFamily="2" charset="2"/>
            <a:buChar char=""/>
          </a:pPr>
          <a:r>
            <a:rPr lang="en-AU" dirty="0"/>
            <a:t>Exponentiate the coefficient into odd ratios</a:t>
          </a:r>
        </a:p>
      </dgm:t>
    </dgm:pt>
    <dgm:pt modelId="{656AC05F-77A3-41C7-A200-EDAB7A1A5EC1}" type="parTrans" cxnId="{5F2D0BDF-488E-448C-8982-EF7E1BC71AB8}">
      <dgm:prSet/>
      <dgm:spPr/>
      <dgm:t>
        <a:bodyPr/>
        <a:lstStyle/>
        <a:p>
          <a:endParaRPr lang="en-US"/>
        </a:p>
      </dgm:t>
    </dgm:pt>
    <dgm:pt modelId="{14A0DB57-A94A-4680-A2F7-6D45B89799CD}" type="sibTrans" cxnId="{5F2D0BDF-488E-448C-8982-EF7E1BC71AB8}">
      <dgm:prSet/>
      <dgm:spPr/>
      <dgm:t>
        <a:bodyPr/>
        <a:lstStyle/>
        <a:p>
          <a:endParaRPr lang="en-US"/>
        </a:p>
      </dgm:t>
    </dgm:pt>
    <dgm:pt modelId="{3A13B0BC-E183-42C3-9EBC-4447FC905DC7}">
      <dgm:prSet phldrT="[Text]"/>
      <dgm:spPr/>
      <dgm:t>
        <a:bodyPr/>
        <a:lstStyle/>
        <a:p>
          <a:pPr>
            <a:buFont typeface="Wingdings" panose="05000000000000000000" pitchFamily="2" charset="2"/>
            <a:buChar char=""/>
          </a:pPr>
          <a:r>
            <a:rPr lang="en-AU" dirty="0"/>
            <a:t>Compute Accuracy</a:t>
          </a:r>
        </a:p>
      </dgm:t>
    </dgm:pt>
    <dgm:pt modelId="{E9B89C57-5B20-4F63-B01C-CD1B0CB5455D}" type="parTrans" cxnId="{3BAAA8DB-5CB3-47ED-8271-95A62497B966}">
      <dgm:prSet/>
      <dgm:spPr/>
      <dgm:t>
        <a:bodyPr/>
        <a:lstStyle/>
        <a:p>
          <a:endParaRPr lang="en-AU"/>
        </a:p>
      </dgm:t>
    </dgm:pt>
    <dgm:pt modelId="{BF25D3D5-D088-45F5-92B2-370BE1052102}" type="sibTrans" cxnId="{3BAAA8DB-5CB3-47ED-8271-95A62497B966}">
      <dgm:prSet/>
      <dgm:spPr/>
      <dgm:t>
        <a:bodyPr/>
        <a:lstStyle/>
        <a:p>
          <a:endParaRPr lang="en-AU"/>
        </a:p>
      </dgm:t>
    </dgm:pt>
    <dgm:pt modelId="{D416BECA-DE49-45A1-8A4E-7D8D71D2405C}" type="pres">
      <dgm:prSet presAssocID="{7372EC15-BB8E-48B2-A9D7-1DB949E3460A}" presName="CompostProcess" presStyleCnt="0">
        <dgm:presLayoutVars>
          <dgm:dir/>
          <dgm:resizeHandles val="exact"/>
        </dgm:presLayoutVars>
      </dgm:prSet>
      <dgm:spPr/>
    </dgm:pt>
    <dgm:pt modelId="{A8EFE460-2E55-4C9C-8B74-2BC096212813}" type="pres">
      <dgm:prSet presAssocID="{7372EC15-BB8E-48B2-A9D7-1DB949E3460A}" presName="arrow" presStyleLbl="bgShp" presStyleIdx="0" presStyleCnt="1" custScaleX="106952" custLinFactNeighborX="-2183" custLinFactNeighborY="4331"/>
      <dgm:spPr/>
    </dgm:pt>
    <dgm:pt modelId="{39805A55-ED55-4DF7-9483-3D273E0EA087}" type="pres">
      <dgm:prSet presAssocID="{7372EC15-BB8E-48B2-A9D7-1DB949E3460A}" presName="linearProcess" presStyleCnt="0"/>
      <dgm:spPr/>
    </dgm:pt>
    <dgm:pt modelId="{A58172C9-5248-4EEF-AE5D-2FD187085163}" type="pres">
      <dgm:prSet presAssocID="{FDAD03AD-BC4E-4E98-A3BD-965569289962}" presName="textNode" presStyleLbl="node1" presStyleIdx="0" presStyleCnt="6">
        <dgm:presLayoutVars>
          <dgm:bulletEnabled val="1"/>
        </dgm:presLayoutVars>
      </dgm:prSet>
      <dgm:spPr/>
    </dgm:pt>
    <dgm:pt modelId="{32BAE546-5B60-4055-B328-758685095438}" type="pres">
      <dgm:prSet presAssocID="{B45DD475-D788-4A12-9253-45EEA57FA4EA}" presName="sibTrans" presStyleCnt="0"/>
      <dgm:spPr/>
    </dgm:pt>
    <dgm:pt modelId="{AF99658A-7D49-44F6-8A8E-977D1EA99130}" type="pres">
      <dgm:prSet presAssocID="{96593D01-7E41-4380-AD36-F9F11D07D0CD}" presName="textNode" presStyleLbl="node1" presStyleIdx="1" presStyleCnt="6">
        <dgm:presLayoutVars>
          <dgm:bulletEnabled val="1"/>
        </dgm:presLayoutVars>
      </dgm:prSet>
      <dgm:spPr/>
    </dgm:pt>
    <dgm:pt modelId="{8C17EAA7-A626-4AE8-8943-5A7498FB0BCD}" type="pres">
      <dgm:prSet presAssocID="{819C8E82-9B70-4CB7-AEC5-72C77FEA62C7}" presName="sibTrans" presStyleCnt="0"/>
      <dgm:spPr/>
    </dgm:pt>
    <dgm:pt modelId="{56A0579D-93A6-4DD8-9C9D-58CD4D0D22D1}" type="pres">
      <dgm:prSet presAssocID="{BE80D358-62E2-412B-8D42-87AA948DE279}" presName="textNode" presStyleLbl="node1" presStyleIdx="2" presStyleCnt="6">
        <dgm:presLayoutVars>
          <dgm:bulletEnabled val="1"/>
        </dgm:presLayoutVars>
      </dgm:prSet>
      <dgm:spPr/>
    </dgm:pt>
    <dgm:pt modelId="{3193A915-AB10-47EA-8A6C-BF38C144EA4E}" type="pres">
      <dgm:prSet presAssocID="{A388DE1E-D624-4E38-BB77-DD1CAD0181B2}" presName="sibTrans" presStyleCnt="0"/>
      <dgm:spPr/>
    </dgm:pt>
    <dgm:pt modelId="{BC481DBC-D7D6-4A16-87F3-E559EDCCD0CE}" type="pres">
      <dgm:prSet presAssocID="{9B9E6D9B-CC90-42ED-9FAC-8E0E5097202C}" presName="textNode" presStyleLbl="node1" presStyleIdx="3" presStyleCnt="6">
        <dgm:presLayoutVars>
          <dgm:bulletEnabled val="1"/>
        </dgm:presLayoutVars>
      </dgm:prSet>
      <dgm:spPr/>
    </dgm:pt>
    <dgm:pt modelId="{CA3842F1-DA9C-4A42-8299-BDEE2713DF26}" type="pres">
      <dgm:prSet presAssocID="{AE8BF4FC-6F51-4101-9BCF-DF36029D6B31}" presName="sibTrans" presStyleCnt="0"/>
      <dgm:spPr/>
    </dgm:pt>
    <dgm:pt modelId="{D5A0A9C3-50D7-4CA0-907A-1FBAEE250B74}" type="pres">
      <dgm:prSet presAssocID="{2C80E6F5-E341-429B-96EE-F40A31D880A5}" presName="textNode" presStyleLbl="node1" presStyleIdx="4" presStyleCnt="6">
        <dgm:presLayoutVars>
          <dgm:bulletEnabled val="1"/>
        </dgm:presLayoutVars>
      </dgm:prSet>
      <dgm:spPr/>
    </dgm:pt>
    <dgm:pt modelId="{2377BB36-2ADF-4890-9639-CD8FF2CD3F15}" type="pres">
      <dgm:prSet presAssocID="{14A0DB57-A94A-4680-A2F7-6D45B89799CD}" presName="sibTrans" presStyleCnt="0"/>
      <dgm:spPr/>
    </dgm:pt>
    <dgm:pt modelId="{604F55E6-F48A-4768-9675-D8BC6E59B575}" type="pres">
      <dgm:prSet presAssocID="{3A13B0BC-E183-42C3-9EBC-4447FC905DC7}" presName="textNode" presStyleLbl="node1" presStyleIdx="5" presStyleCnt="6">
        <dgm:presLayoutVars>
          <dgm:bulletEnabled val="1"/>
        </dgm:presLayoutVars>
      </dgm:prSet>
      <dgm:spPr/>
    </dgm:pt>
  </dgm:ptLst>
  <dgm:cxnLst>
    <dgm:cxn modelId="{F45EE42E-AD02-45E2-997A-4EF9A362D060}" type="presOf" srcId="{BE80D358-62E2-412B-8D42-87AA948DE279}" destId="{56A0579D-93A6-4DD8-9C9D-58CD4D0D22D1}" srcOrd="0" destOrd="0" presId="urn:microsoft.com/office/officeart/2005/8/layout/hProcess9"/>
    <dgm:cxn modelId="{87929B3D-6B85-4E28-A2B1-DBFA9BFC20EA}" type="presOf" srcId="{96593D01-7E41-4380-AD36-F9F11D07D0CD}" destId="{AF99658A-7D49-44F6-8A8E-977D1EA99130}" srcOrd="0" destOrd="0" presId="urn:microsoft.com/office/officeart/2005/8/layout/hProcess9"/>
    <dgm:cxn modelId="{02A54950-2D5F-4F1C-94C0-D79E85260AF2}" type="presOf" srcId="{2C80E6F5-E341-429B-96EE-F40A31D880A5}" destId="{D5A0A9C3-50D7-4CA0-907A-1FBAEE250B74}" srcOrd="0" destOrd="0" presId="urn:microsoft.com/office/officeart/2005/8/layout/hProcess9"/>
    <dgm:cxn modelId="{93D74158-C0B4-48CF-A376-FC87F3388D7C}" type="presOf" srcId="{9B9E6D9B-CC90-42ED-9FAC-8E0E5097202C}" destId="{BC481DBC-D7D6-4A16-87F3-E559EDCCD0CE}" srcOrd="0" destOrd="0" presId="urn:microsoft.com/office/officeart/2005/8/layout/hProcess9"/>
    <dgm:cxn modelId="{DD2B0280-ABFF-463E-A3C9-CD00D07768FA}" type="presOf" srcId="{FDAD03AD-BC4E-4E98-A3BD-965569289962}" destId="{A58172C9-5248-4EEF-AE5D-2FD187085163}" srcOrd="0" destOrd="0" presId="urn:microsoft.com/office/officeart/2005/8/layout/hProcess9"/>
    <dgm:cxn modelId="{6F5DE587-5C0D-4169-976A-C2D28B4ACD71}" srcId="{7372EC15-BB8E-48B2-A9D7-1DB949E3460A}" destId="{9B9E6D9B-CC90-42ED-9FAC-8E0E5097202C}" srcOrd="3" destOrd="0" parTransId="{05570627-FC66-450A-BD9C-758CABBD40A3}" sibTransId="{AE8BF4FC-6F51-4101-9BCF-DF36029D6B31}"/>
    <dgm:cxn modelId="{340D798F-9901-4A9A-B370-F33D32B293D7}" type="presOf" srcId="{3A13B0BC-E183-42C3-9EBC-4447FC905DC7}" destId="{604F55E6-F48A-4768-9675-D8BC6E59B575}" srcOrd="0" destOrd="0" presId="urn:microsoft.com/office/officeart/2005/8/layout/hProcess9"/>
    <dgm:cxn modelId="{00EFAFCF-2B45-414E-B6E5-A3DADFCC9CFE}" srcId="{7372EC15-BB8E-48B2-A9D7-1DB949E3460A}" destId="{96593D01-7E41-4380-AD36-F9F11D07D0CD}" srcOrd="1" destOrd="0" parTransId="{30744E39-D7A9-4903-9211-F0AFB5041B48}" sibTransId="{819C8E82-9B70-4CB7-AEC5-72C77FEA62C7}"/>
    <dgm:cxn modelId="{A42400D0-3916-4CB4-AD7C-FD36A8B27ABC}" srcId="{7372EC15-BB8E-48B2-A9D7-1DB949E3460A}" destId="{FDAD03AD-BC4E-4E98-A3BD-965569289962}" srcOrd="0" destOrd="0" parTransId="{7D558569-F903-4CB9-B524-0BE49897ACD4}" sibTransId="{B45DD475-D788-4A12-9253-45EEA57FA4EA}"/>
    <dgm:cxn modelId="{3BAAA8DB-5CB3-47ED-8271-95A62497B966}" srcId="{7372EC15-BB8E-48B2-A9D7-1DB949E3460A}" destId="{3A13B0BC-E183-42C3-9EBC-4447FC905DC7}" srcOrd="5" destOrd="0" parTransId="{E9B89C57-5B20-4F63-B01C-CD1B0CB5455D}" sibTransId="{BF25D3D5-D088-45F5-92B2-370BE1052102}"/>
    <dgm:cxn modelId="{5F2D0BDF-488E-448C-8982-EF7E1BC71AB8}" srcId="{7372EC15-BB8E-48B2-A9D7-1DB949E3460A}" destId="{2C80E6F5-E341-429B-96EE-F40A31D880A5}" srcOrd="4" destOrd="0" parTransId="{656AC05F-77A3-41C7-A200-EDAB7A1A5EC1}" sibTransId="{14A0DB57-A94A-4680-A2F7-6D45B89799CD}"/>
    <dgm:cxn modelId="{9737CDEA-764E-407B-96F8-D2464095E299}" type="presOf" srcId="{7372EC15-BB8E-48B2-A9D7-1DB949E3460A}" destId="{D416BECA-DE49-45A1-8A4E-7D8D71D2405C}" srcOrd="0" destOrd="0" presId="urn:microsoft.com/office/officeart/2005/8/layout/hProcess9"/>
    <dgm:cxn modelId="{05DD11EB-A3EA-4120-BBF7-042872C25426}" srcId="{7372EC15-BB8E-48B2-A9D7-1DB949E3460A}" destId="{BE80D358-62E2-412B-8D42-87AA948DE279}" srcOrd="2" destOrd="0" parTransId="{AEA64B41-A55C-4CE0-AED7-B638FEB75FFD}" sibTransId="{A388DE1E-D624-4E38-BB77-DD1CAD0181B2}"/>
    <dgm:cxn modelId="{5F1A690B-D3EF-466B-80D4-68C701CCF51B}" type="presParOf" srcId="{D416BECA-DE49-45A1-8A4E-7D8D71D2405C}" destId="{A8EFE460-2E55-4C9C-8B74-2BC096212813}" srcOrd="0" destOrd="0" presId="urn:microsoft.com/office/officeart/2005/8/layout/hProcess9"/>
    <dgm:cxn modelId="{473B3A23-80A8-4F6F-AFB4-F5BE2F08C1B4}" type="presParOf" srcId="{D416BECA-DE49-45A1-8A4E-7D8D71D2405C}" destId="{39805A55-ED55-4DF7-9483-3D273E0EA087}" srcOrd="1" destOrd="0" presId="urn:microsoft.com/office/officeart/2005/8/layout/hProcess9"/>
    <dgm:cxn modelId="{195690A7-63D3-4CA2-BF81-1A39BB78EB11}" type="presParOf" srcId="{39805A55-ED55-4DF7-9483-3D273E0EA087}" destId="{A58172C9-5248-4EEF-AE5D-2FD187085163}" srcOrd="0" destOrd="0" presId="urn:microsoft.com/office/officeart/2005/8/layout/hProcess9"/>
    <dgm:cxn modelId="{417F1CAA-CFAB-446B-B0B0-666F58CC5159}" type="presParOf" srcId="{39805A55-ED55-4DF7-9483-3D273E0EA087}" destId="{32BAE546-5B60-4055-B328-758685095438}" srcOrd="1" destOrd="0" presId="urn:microsoft.com/office/officeart/2005/8/layout/hProcess9"/>
    <dgm:cxn modelId="{8E8A699F-783D-443F-A000-C58FF3B4CBC2}" type="presParOf" srcId="{39805A55-ED55-4DF7-9483-3D273E0EA087}" destId="{AF99658A-7D49-44F6-8A8E-977D1EA99130}" srcOrd="2" destOrd="0" presId="urn:microsoft.com/office/officeart/2005/8/layout/hProcess9"/>
    <dgm:cxn modelId="{AA4E950A-51A5-4280-BFBB-4966903A4BEA}" type="presParOf" srcId="{39805A55-ED55-4DF7-9483-3D273E0EA087}" destId="{8C17EAA7-A626-4AE8-8943-5A7498FB0BCD}" srcOrd="3" destOrd="0" presId="urn:microsoft.com/office/officeart/2005/8/layout/hProcess9"/>
    <dgm:cxn modelId="{8E2C0710-ACA1-42F5-ACCC-0D398066B370}" type="presParOf" srcId="{39805A55-ED55-4DF7-9483-3D273E0EA087}" destId="{56A0579D-93A6-4DD8-9C9D-58CD4D0D22D1}" srcOrd="4" destOrd="0" presId="urn:microsoft.com/office/officeart/2005/8/layout/hProcess9"/>
    <dgm:cxn modelId="{54893F3C-5A65-45CF-A3A8-FB58D3F902D3}" type="presParOf" srcId="{39805A55-ED55-4DF7-9483-3D273E0EA087}" destId="{3193A915-AB10-47EA-8A6C-BF38C144EA4E}" srcOrd="5" destOrd="0" presId="urn:microsoft.com/office/officeart/2005/8/layout/hProcess9"/>
    <dgm:cxn modelId="{47F61196-896E-44E7-AE77-0D4D76D127A0}" type="presParOf" srcId="{39805A55-ED55-4DF7-9483-3D273E0EA087}" destId="{BC481DBC-D7D6-4A16-87F3-E559EDCCD0CE}" srcOrd="6" destOrd="0" presId="urn:microsoft.com/office/officeart/2005/8/layout/hProcess9"/>
    <dgm:cxn modelId="{2E5E4F47-CC63-44B2-9537-0160848A903C}" type="presParOf" srcId="{39805A55-ED55-4DF7-9483-3D273E0EA087}" destId="{CA3842F1-DA9C-4A42-8299-BDEE2713DF26}" srcOrd="7" destOrd="0" presId="urn:microsoft.com/office/officeart/2005/8/layout/hProcess9"/>
    <dgm:cxn modelId="{63EEDD23-3518-444B-A614-1907A2CE6230}" type="presParOf" srcId="{39805A55-ED55-4DF7-9483-3D273E0EA087}" destId="{D5A0A9C3-50D7-4CA0-907A-1FBAEE250B74}" srcOrd="8" destOrd="0" presId="urn:microsoft.com/office/officeart/2005/8/layout/hProcess9"/>
    <dgm:cxn modelId="{05D4E5DC-0F99-461F-9406-1A5E41CF22FF}" type="presParOf" srcId="{39805A55-ED55-4DF7-9483-3D273E0EA087}" destId="{2377BB36-2ADF-4890-9639-CD8FF2CD3F15}" srcOrd="9" destOrd="0" presId="urn:microsoft.com/office/officeart/2005/8/layout/hProcess9"/>
    <dgm:cxn modelId="{F7711896-FAA0-44E5-9DA0-E69EBADD9D4D}" type="presParOf" srcId="{39805A55-ED55-4DF7-9483-3D273E0EA087}" destId="{604F55E6-F48A-4768-9675-D8BC6E59B575}" srcOrd="1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DB6394-CA89-4359-9912-1479C7628285}" type="doc">
      <dgm:prSet loTypeId="urn:microsoft.com/office/officeart/2005/8/layout/hProcess9" loCatId="process" qsTypeId="urn:microsoft.com/office/officeart/2005/8/quickstyle/simple1" qsCatId="simple" csTypeId="urn:microsoft.com/office/officeart/2005/8/colors/colorful4" csCatId="colorful" phldr="1"/>
      <dgm:spPr/>
    </dgm:pt>
    <dgm:pt modelId="{CD354BF9-1B58-4CFB-A198-30360F253413}">
      <dgm:prSet phldrT="[Text]"/>
      <dgm:spPr/>
      <dgm:t>
        <a:bodyPr/>
        <a:lstStyle/>
        <a:p>
          <a:pPr>
            <a:buFont typeface="Wingdings" panose="05000000000000000000" pitchFamily="2" charset="2"/>
            <a:buChar char=""/>
          </a:pPr>
          <a:r>
            <a:rPr lang="en-AU" dirty="0"/>
            <a:t>Load and preprocess the dataset</a:t>
          </a:r>
        </a:p>
      </dgm:t>
    </dgm:pt>
    <dgm:pt modelId="{0155C9AA-54C2-4CE4-B981-05C655678A24}" type="parTrans" cxnId="{C1947831-4C1A-497A-8468-4059E2062166}">
      <dgm:prSet/>
      <dgm:spPr/>
      <dgm:t>
        <a:bodyPr/>
        <a:lstStyle/>
        <a:p>
          <a:endParaRPr lang="en-AU"/>
        </a:p>
      </dgm:t>
    </dgm:pt>
    <dgm:pt modelId="{48F62B83-8594-4A8E-9089-474AC4B1CB6D}" type="sibTrans" cxnId="{C1947831-4C1A-497A-8468-4059E2062166}">
      <dgm:prSet/>
      <dgm:spPr/>
      <dgm:t>
        <a:bodyPr/>
        <a:lstStyle/>
        <a:p>
          <a:endParaRPr lang="en-AU"/>
        </a:p>
      </dgm:t>
    </dgm:pt>
    <dgm:pt modelId="{63AA6145-F49C-4C1A-9103-11CB7C96E523}">
      <dgm:prSet phldrT="[Text]"/>
      <dgm:spPr/>
      <dgm:t>
        <a:bodyPr/>
        <a:lstStyle/>
        <a:p>
          <a:pPr>
            <a:buFont typeface="Wingdings" panose="05000000000000000000" pitchFamily="2" charset="2"/>
            <a:buChar char=""/>
          </a:pPr>
          <a:r>
            <a:rPr lang="en-AU"/>
            <a:t>Specify, estimate and Plot the model</a:t>
          </a:r>
        </a:p>
      </dgm:t>
    </dgm:pt>
    <dgm:pt modelId="{7E091518-D4E8-4A2F-B116-1A106A5AB376}" type="parTrans" cxnId="{A967AA2A-B3C0-4055-8465-44FCDF2E741D}">
      <dgm:prSet/>
      <dgm:spPr/>
      <dgm:t>
        <a:bodyPr/>
        <a:lstStyle/>
        <a:p>
          <a:endParaRPr lang="en-AU"/>
        </a:p>
      </dgm:t>
    </dgm:pt>
    <dgm:pt modelId="{79EF081F-AD0E-45BE-8B00-6A04E16BE71C}" type="sibTrans" cxnId="{A967AA2A-B3C0-4055-8465-44FCDF2E741D}">
      <dgm:prSet/>
      <dgm:spPr/>
      <dgm:t>
        <a:bodyPr/>
        <a:lstStyle/>
        <a:p>
          <a:endParaRPr lang="en-AU"/>
        </a:p>
      </dgm:t>
    </dgm:pt>
    <dgm:pt modelId="{26EC5F1C-4A41-41ED-9B81-33090566308C}">
      <dgm:prSet phldrT="[Text]"/>
      <dgm:spPr/>
      <dgm:t>
        <a:bodyPr/>
        <a:lstStyle/>
        <a:p>
          <a:r>
            <a:rPr lang="en-AU" dirty="0"/>
            <a:t>Evaluate model fit accuracy</a:t>
          </a:r>
        </a:p>
      </dgm:t>
    </dgm:pt>
    <dgm:pt modelId="{3A528CE3-4CD1-4ACE-8C89-9E9A6754ED07}" type="parTrans" cxnId="{26CCD2A9-9D25-4616-8EA8-F7D8900BEFB1}">
      <dgm:prSet/>
      <dgm:spPr/>
      <dgm:t>
        <a:bodyPr/>
        <a:lstStyle/>
        <a:p>
          <a:endParaRPr lang="en-AU"/>
        </a:p>
      </dgm:t>
    </dgm:pt>
    <dgm:pt modelId="{65E4481A-8698-4B68-BCBF-7A53DF1C8EE1}" type="sibTrans" cxnId="{26CCD2A9-9D25-4616-8EA8-F7D8900BEFB1}">
      <dgm:prSet/>
      <dgm:spPr/>
      <dgm:t>
        <a:bodyPr/>
        <a:lstStyle/>
        <a:p>
          <a:endParaRPr lang="en-AU"/>
        </a:p>
      </dgm:t>
    </dgm:pt>
    <dgm:pt modelId="{9A8BB14B-F676-4109-BE3C-8D8A97C8375D}">
      <dgm:prSet phldrT="[Text]"/>
      <dgm:spPr/>
      <dgm:t>
        <a:bodyPr/>
        <a:lstStyle/>
        <a:p>
          <a:pPr>
            <a:buFont typeface="Wingdings" panose="05000000000000000000" pitchFamily="2" charset="2"/>
            <a:buChar char=""/>
          </a:pPr>
          <a:r>
            <a:rPr lang="en-AU" dirty="0"/>
            <a:t>Explore the model parameters</a:t>
          </a:r>
        </a:p>
      </dgm:t>
    </dgm:pt>
    <dgm:pt modelId="{75BA0E47-FE7B-4E3B-9E25-EF9463A3D98C}" type="parTrans" cxnId="{2A9A923B-95AE-459F-B277-F404F97F3104}">
      <dgm:prSet/>
      <dgm:spPr/>
      <dgm:t>
        <a:bodyPr/>
        <a:lstStyle/>
        <a:p>
          <a:endParaRPr lang="en-AU"/>
        </a:p>
      </dgm:t>
    </dgm:pt>
    <dgm:pt modelId="{37774155-1E54-4996-AE68-231B4CBA17BF}" type="sibTrans" cxnId="{2A9A923B-95AE-459F-B277-F404F97F3104}">
      <dgm:prSet/>
      <dgm:spPr/>
      <dgm:t>
        <a:bodyPr/>
        <a:lstStyle/>
        <a:p>
          <a:endParaRPr lang="en-AU"/>
        </a:p>
      </dgm:t>
    </dgm:pt>
    <dgm:pt modelId="{2EF51D54-0288-4520-A118-F574A13F1B55}">
      <dgm:prSet phldrT="[Text]"/>
      <dgm:spPr/>
      <dgm:t>
        <a:bodyPr/>
        <a:lstStyle/>
        <a:p>
          <a:pPr>
            <a:buFont typeface="Wingdings" panose="05000000000000000000" pitchFamily="2" charset="2"/>
            <a:buChar char=""/>
          </a:pPr>
          <a:r>
            <a:rPr lang="en-AU"/>
            <a:t>Tuning model parameters</a:t>
          </a:r>
        </a:p>
      </dgm:t>
    </dgm:pt>
    <dgm:pt modelId="{58C56893-ECFC-4E07-800B-6353EAADC63B}" type="parTrans" cxnId="{D7E96376-FEF9-4250-82B4-617516410833}">
      <dgm:prSet/>
      <dgm:spPr/>
      <dgm:t>
        <a:bodyPr/>
        <a:lstStyle/>
        <a:p>
          <a:endParaRPr lang="en-AU"/>
        </a:p>
      </dgm:t>
    </dgm:pt>
    <dgm:pt modelId="{A5902D4C-9572-4E61-98EA-833D7D0F8C0D}" type="sibTrans" cxnId="{D7E96376-FEF9-4250-82B4-617516410833}">
      <dgm:prSet/>
      <dgm:spPr/>
      <dgm:t>
        <a:bodyPr/>
        <a:lstStyle/>
        <a:p>
          <a:endParaRPr lang="en-AU"/>
        </a:p>
      </dgm:t>
    </dgm:pt>
    <dgm:pt modelId="{C6F2FA41-7607-4BE3-A028-69D0514A03A2}">
      <dgm:prSet phldrT="[Text]"/>
      <dgm:spPr/>
      <dgm:t>
        <a:bodyPr/>
        <a:lstStyle/>
        <a:p>
          <a:pPr>
            <a:buFont typeface="Wingdings" panose="05000000000000000000" pitchFamily="2" charset="2"/>
            <a:buChar char=""/>
          </a:pPr>
          <a:r>
            <a:rPr lang="en-AU"/>
            <a:t>Retraining tree</a:t>
          </a:r>
        </a:p>
      </dgm:t>
    </dgm:pt>
    <dgm:pt modelId="{D29755B4-6B8B-4D93-8F07-8F195F420CCD}" type="parTrans" cxnId="{A96B798C-15FB-42FA-A022-62205A787580}">
      <dgm:prSet/>
      <dgm:spPr/>
      <dgm:t>
        <a:bodyPr/>
        <a:lstStyle/>
        <a:p>
          <a:endParaRPr lang="en-AU"/>
        </a:p>
      </dgm:t>
    </dgm:pt>
    <dgm:pt modelId="{A252004A-F271-474C-9DBD-DAD515D5740A}" type="sibTrans" cxnId="{A96B798C-15FB-42FA-A022-62205A787580}">
      <dgm:prSet/>
      <dgm:spPr/>
      <dgm:t>
        <a:bodyPr/>
        <a:lstStyle/>
        <a:p>
          <a:endParaRPr lang="en-AU"/>
        </a:p>
      </dgm:t>
    </dgm:pt>
    <dgm:pt modelId="{69C9D2EE-BBB5-4B8C-A29E-CFD02EE18C8D}">
      <dgm:prSet phldrT="[Text]"/>
      <dgm:spPr/>
      <dgm:t>
        <a:bodyPr/>
        <a:lstStyle/>
        <a:p>
          <a:pPr>
            <a:buFont typeface="Wingdings" panose="05000000000000000000" pitchFamily="2" charset="2"/>
            <a:buChar char=""/>
          </a:pPr>
          <a:r>
            <a:rPr lang="en-AU"/>
            <a:t>Plot variable importance</a:t>
          </a:r>
        </a:p>
      </dgm:t>
    </dgm:pt>
    <dgm:pt modelId="{1DCB7268-BD52-4B05-B505-573C4399C589}" type="parTrans" cxnId="{8401FA26-DB54-40F9-B098-AE11861C5ABB}">
      <dgm:prSet/>
      <dgm:spPr/>
      <dgm:t>
        <a:bodyPr/>
        <a:lstStyle/>
        <a:p>
          <a:endParaRPr lang="en-AU"/>
        </a:p>
      </dgm:t>
    </dgm:pt>
    <dgm:pt modelId="{4E53EF14-AEE4-43CD-8A46-EA1E16F47AA3}" type="sibTrans" cxnId="{8401FA26-DB54-40F9-B098-AE11861C5ABB}">
      <dgm:prSet/>
      <dgm:spPr/>
      <dgm:t>
        <a:bodyPr/>
        <a:lstStyle/>
        <a:p>
          <a:endParaRPr lang="en-AU"/>
        </a:p>
      </dgm:t>
    </dgm:pt>
    <dgm:pt modelId="{D779A1CD-9EEA-49CA-A93F-D3A548537387}">
      <dgm:prSet phldrT="[Text]"/>
      <dgm:spPr/>
      <dgm:t>
        <a:bodyPr/>
        <a:lstStyle/>
        <a:p>
          <a:pPr>
            <a:buFont typeface="Wingdings" panose="05000000000000000000" pitchFamily="2" charset="2"/>
            <a:buChar char=""/>
          </a:pPr>
          <a:r>
            <a:rPr lang="en-AU" dirty="0"/>
            <a:t>Partition into training and test sets</a:t>
          </a:r>
        </a:p>
      </dgm:t>
    </dgm:pt>
    <dgm:pt modelId="{0ED257A5-BEBC-48B6-B6E8-35CB1997245F}" type="parTrans" cxnId="{1836AD2D-CF76-4ECA-9B8E-DCB2CFEBEDB4}">
      <dgm:prSet/>
      <dgm:spPr/>
      <dgm:t>
        <a:bodyPr/>
        <a:lstStyle/>
        <a:p>
          <a:endParaRPr lang="en-AU"/>
        </a:p>
      </dgm:t>
    </dgm:pt>
    <dgm:pt modelId="{6A23DFDC-02D5-4735-84FE-4E24ADB8C007}" type="sibTrans" cxnId="{1836AD2D-CF76-4ECA-9B8E-DCB2CFEBEDB4}">
      <dgm:prSet/>
      <dgm:spPr/>
      <dgm:t>
        <a:bodyPr/>
        <a:lstStyle/>
        <a:p>
          <a:endParaRPr lang="en-AU"/>
        </a:p>
      </dgm:t>
    </dgm:pt>
    <dgm:pt modelId="{D1F703CB-46BE-4341-9E79-3C575EE2E345}" type="pres">
      <dgm:prSet presAssocID="{F1DB6394-CA89-4359-9912-1479C7628285}" presName="CompostProcess" presStyleCnt="0">
        <dgm:presLayoutVars>
          <dgm:dir/>
          <dgm:resizeHandles val="exact"/>
        </dgm:presLayoutVars>
      </dgm:prSet>
      <dgm:spPr/>
    </dgm:pt>
    <dgm:pt modelId="{292FFD34-A3DC-4412-B1DC-E8F6E0F748CF}" type="pres">
      <dgm:prSet presAssocID="{F1DB6394-CA89-4359-9912-1479C7628285}" presName="arrow" presStyleLbl="bgShp" presStyleIdx="0" presStyleCnt="1" custScaleX="109809" custLinFactNeighborX="733" custLinFactNeighborY="2738"/>
      <dgm:spPr/>
    </dgm:pt>
    <dgm:pt modelId="{E1E0AF19-5B1D-4DD7-B230-A7AAEA951741}" type="pres">
      <dgm:prSet presAssocID="{F1DB6394-CA89-4359-9912-1479C7628285}" presName="linearProcess" presStyleCnt="0"/>
      <dgm:spPr/>
    </dgm:pt>
    <dgm:pt modelId="{60A10C21-88AB-441B-825C-DEA957BBD9DB}" type="pres">
      <dgm:prSet presAssocID="{CD354BF9-1B58-4CFB-A198-30360F253413}" presName="textNode" presStyleLbl="node1" presStyleIdx="0" presStyleCnt="8">
        <dgm:presLayoutVars>
          <dgm:bulletEnabled val="1"/>
        </dgm:presLayoutVars>
      </dgm:prSet>
      <dgm:spPr/>
    </dgm:pt>
    <dgm:pt modelId="{15E3810F-99BA-47AA-AE6D-45DB3C5C80C5}" type="pres">
      <dgm:prSet presAssocID="{48F62B83-8594-4A8E-9089-474AC4B1CB6D}" presName="sibTrans" presStyleCnt="0"/>
      <dgm:spPr/>
    </dgm:pt>
    <dgm:pt modelId="{C7AB5371-97B8-456A-8A3E-C257A16886AC}" type="pres">
      <dgm:prSet presAssocID="{D779A1CD-9EEA-49CA-A93F-D3A548537387}" presName="textNode" presStyleLbl="node1" presStyleIdx="1" presStyleCnt="8">
        <dgm:presLayoutVars>
          <dgm:bulletEnabled val="1"/>
        </dgm:presLayoutVars>
      </dgm:prSet>
      <dgm:spPr/>
    </dgm:pt>
    <dgm:pt modelId="{E78CEE40-1F69-416C-B697-87353433D219}" type="pres">
      <dgm:prSet presAssocID="{6A23DFDC-02D5-4735-84FE-4E24ADB8C007}" presName="sibTrans" presStyleCnt="0"/>
      <dgm:spPr/>
    </dgm:pt>
    <dgm:pt modelId="{E6AEA495-B935-49F7-A1E5-95710852D43E}" type="pres">
      <dgm:prSet presAssocID="{63AA6145-F49C-4C1A-9103-11CB7C96E523}" presName="textNode" presStyleLbl="node1" presStyleIdx="2" presStyleCnt="8">
        <dgm:presLayoutVars>
          <dgm:bulletEnabled val="1"/>
        </dgm:presLayoutVars>
      </dgm:prSet>
      <dgm:spPr/>
    </dgm:pt>
    <dgm:pt modelId="{CD2A4A41-2B7C-465E-905C-9DB29154B5E2}" type="pres">
      <dgm:prSet presAssocID="{79EF081F-AD0E-45BE-8B00-6A04E16BE71C}" presName="sibTrans" presStyleCnt="0"/>
      <dgm:spPr/>
    </dgm:pt>
    <dgm:pt modelId="{16D6EDBB-BE6B-41F8-B8E2-F8AA5A49F35B}" type="pres">
      <dgm:prSet presAssocID="{26EC5F1C-4A41-41ED-9B81-33090566308C}" presName="textNode" presStyleLbl="node1" presStyleIdx="3" presStyleCnt="8">
        <dgm:presLayoutVars>
          <dgm:bulletEnabled val="1"/>
        </dgm:presLayoutVars>
      </dgm:prSet>
      <dgm:spPr/>
    </dgm:pt>
    <dgm:pt modelId="{F4C0158D-7AE0-44A3-88AE-0F22768F527D}" type="pres">
      <dgm:prSet presAssocID="{65E4481A-8698-4B68-BCBF-7A53DF1C8EE1}" presName="sibTrans" presStyleCnt="0"/>
      <dgm:spPr/>
    </dgm:pt>
    <dgm:pt modelId="{4F06825A-19C4-4106-A4FA-589809B28DBE}" type="pres">
      <dgm:prSet presAssocID="{9A8BB14B-F676-4109-BE3C-8D8A97C8375D}" presName="textNode" presStyleLbl="node1" presStyleIdx="4" presStyleCnt="8">
        <dgm:presLayoutVars>
          <dgm:bulletEnabled val="1"/>
        </dgm:presLayoutVars>
      </dgm:prSet>
      <dgm:spPr/>
    </dgm:pt>
    <dgm:pt modelId="{85EE327F-C6C6-494C-8C8F-1C15382FB6C3}" type="pres">
      <dgm:prSet presAssocID="{37774155-1E54-4996-AE68-231B4CBA17BF}" presName="sibTrans" presStyleCnt="0"/>
      <dgm:spPr/>
    </dgm:pt>
    <dgm:pt modelId="{071742D9-2B33-4BBC-98D1-94FF5672344B}" type="pres">
      <dgm:prSet presAssocID="{2EF51D54-0288-4520-A118-F574A13F1B55}" presName="textNode" presStyleLbl="node1" presStyleIdx="5" presStyleCnt="8">
        <dgm:presLayoutVars>
          <dgm:bulletEnabled val="1"/>
        </dgm:presLayoutVars>
      </dgm:prSet>
      <dgm:spPr/>
    </dgm:pt>
    <dgm:pt modelId="{C2397785-D5B2-47A7-8B84-3DB4F4677DB1}" type="pres">
      <dgm:prSet presAssocID="{A5902D4C-9572-4E61-98EA-833D7D0F8C0D}" presName="sibTrans" presStyleCnt="0"/>
      <dgm:spPr/>
    </dgm:pt>
    <dgm:pt modelId="{F39A2576-79B3-49CA-B52E-F741D26176EA}" type="pres">
      <dgm:prSet presAssocID="{C6F2FA41-7607-4BE3-A028-69D0514A03A2}" presName="textNode" presStyleLbl="node1" presStyleIdx="6" presStyleCnt="8">
        <dgm:presLayoutVars>
          <dgm:bulletEnabled val="1"/>
        </dgm:presLayoutVars>
      </dgm:prSet>
      <dgm:spPr/>
    </dgm:pt>
    <dgm:pt modelId="{31B213DF-36D1-4434-BE38-02168F13B660}" type="pres">
      <dgm:prSet presAssocID="{A252004A-F271-474C-9DBD-DAD515D5740A}" presName="sibTrans" presStyleCnt="0"/>
      <dgm:spPr/>
    </dgm:pt>
    <dgm:pt modelId="{0C728612-669D-4292-AFDE-E6B2944754C2}" type="pres">
      <dgm:prSet presAssocID="{69C9D2EE-BBB5-4B8C-A29E-CFD02EE18C8D}" presName="textNode" presStyleLbl="node1" presStyleIdx="7" presStyleCnt="8">
        <dgm:presLayoutVars>
          <dgm:bulletEnabled val="1"/>
        </dgm:presLayoutVars>
      </dgm:prSet>
      <dgm:spPr/>
    </dgm:pt>
  </dgm:ptLst>
  <dgm:cxnLst>
    <dgm:cxn modelId="{84115015-6794-4B80-9175-115DA8EB77B2}" type="presOf" srcId="{2EF51D54-0288-4520-A118-F574A13F1B55}" destId="{071742D9-2B33-4BBC-98D1-94FF5672344B}" srcOrd="0" destOrd="0" presId="urn:microsoft.com/office/officeart/2005/8/layout/hProcess9"/>
    <dgm:cxn modelId="{EFB77024-523B-4655-AA23-925F04412F2B}" type="presOf" srcId="{9A8BB14B-F676-4109-BE3C-8D8A97C8375D}" destId="{4F06825A-19C4-4106-A4FA-589809B28DBE}" srcOrd="0" destOrd="0" presId="urn:microsoft.com/office/officeart/2005/8/layout/hProcess9"/>
    <dgm:cxn modelId="{8401FA26-DB54-40F9-B098-AE11861C5ABB}" srcId="{F1DB6394-CA89-4359-9912-1479C7628285}" destId="{69C9D2EE-BBB5-4B8C-A29E-CFD02EE18C8D}" srcOrd="7" destOrd="0" parTransId="{1DCB7268-BD52-4B05-B505-573C4399C589}" sibTransId="{4E53EF14-AEE4-43CD-8A46-EA1E16F47AA3}"/>
    <dgm:cxn modelId="{A967AA2A-B3C0-4055-8465-44FCDF2E741D}" srcId="{F1DB6394-CA89-4359-9912-1479C7628285}" destId="{63AA6145-F49C-4C1A-9103-11CB7C96E523}" srcOrd="2" destOrd="0" parTransId="{7E091518-D4E8-4A2F-B116-1A106A5AB376}" sibTransId="{79EF081F-AD0E-45BE-8B00-6A04E16BE71C}"/>
    <dgm:cxn modelId="{1836AD2D-CF76-4ECA-9B8E-DCB2CFEBEDB4}" srcId="{F1DB6394-CA89-4359-9912-1479C7628285}" destId="{D779A1CD-9EEA-49CA-A93F-D3A548537387}" srcOrd="1" destOrd="0" parTransId="{0ED257A5-BEBC-48B6-B6E8-35CB1997245F}" sibTransId="{6A23DFDC-02D5-4735-84FE-4E24ADB8C007}"/>
    <dgm:cxn modelId="{C1947831-4C1A-497A-8468-4059E2062166}" srcId="{F1DB6394-CA89-4359-9912-1479C7628285}" destId="{CD354BF9-1B58-4CFB-A198-30360F253413}" srcOrd="0" destOrd="0" parTransId="{0155C9AA-54C2-4CE4-B981-05C655678A24}" sibTransId="{48F62B83-8594-4A8E-9089-474AC4B1CB6D}"/>
    <dgm:cxn modelId="{2EE10133-D289-402F-8EF1-0F63F8204CBE}" type="presOf" srcId="{D779A1CD-9EEA-49CA-A93F-D3A548537387}" destId="{C7AB5371-97B8-456A-8A3E-C257A16886AC}" srcOrd="0" destOrd="0" presId="urn:microsoft.com/office/officeart/2005/8/layout/hProcess9"/>
    <dgm:cxn modelId="{2A9A923B-95AE-459F-B277-F404F97F3104}" srcId="{F1DB6394-CA89-4359-9912-1479C7628285}" destId="{9A8BB14B-F676-4109-BE3C-8D8A97C8375D}" srcOrd="4" destOrd="0" parTransId="{75BA0E47-FE7B-4E3B-9E25-EF9463A3D98C}" sibTransId="{37774155-1E54-4996-AE68-231B4CBA17BF}"/>
    <dgm:cxn modelId="{D7E96376-FEF9-4250-82B4-617516410833}" srcId="{F1DB6394-CA89-4359-9912-1479C7628285}" destId="{2EF51D54-0288-4520-A118-F574A13F1B55}" srcOrd="5" destOrd="0" parTransId="{58C56893-ECFC-4E07-800B-6353EAADC63B}" sibTransId="{A5902D4C-9572-4E61-98EA-833D7D0F8C0D}"/>
    <dgm:cxn modelId="{F7361C85-3B03-4A5B-B7A8-672A77725824}" type="presOf" srcId="{63AA6145-F49C-4C1A-9103-11CB7C96E523}" destId="{E6AEA495-B935-49F7-A1E5-95710852D43E}" srcOrd="0" destOrd="0" presId="urn:microsoft.com/office/officeart/2005/8/layout/hProcess9"/>
    <dgm:cxn modelId="{A96B798C-15FB-42FA-A022-62205A787580}" srcId="{F1DB6394-CA89-4359-9912-1479C7628285}" destId="{C6F2FA41-7607-4BE3-A028-69D0514A03A2}" srcOrd="6" destOrd="0" parTransId="{D29755B4-6B8B-4D93-8F07-8F195F420CCD}" sibTransId="{A252004A-F271-474C-9DBD-DAD515D5740A}"/>
    <dgm:cxn modelId="{26CCD2A9-9D25-4616-8EA8-F7D8900BEFB1}" srcId="{F1DB6394-CA89-4359-9912-1479C7628285}" destId="{26EC5F1C-4A41-41ED-9B81-33090566308C}" srcOrd="3" destOrd="0" parTransId="{3A528CE3-4CD1-4ACE-8C89-9E9A6754ED07}" sibTransId="{65E4481A-8698-4B68-BCBF-7A53DF1C8EE1}"/>
    <dgm:cxn modelId="{1C8B24CE-2F52-4EC9-B172-99D2A8A84281}" type="presOf" srcId="{F1DB6394-CA89-4359-9912-1479C7628285}" destId="{D1F703CB-46BE-4341-9E79-3C575EE2E345}" srcOrd="0" destOrd="0" presId="urn:microsoft.com/office/officeart/2005/8/layout/hProcess9"/>
    <dgm:cxn modelId="{8F730AE6-3F2E-426D-9CCF-5EA561DD0ED2}" type="presOf" srcId="{26EC5F1C-4A41-41ED-9B81-33090566308C}" destId="{16D6EDBB-BE6B-41F8-B8E2-F8AA5A49F35B}" srcOrd="0" destOrd="0" presId="urn:microsoft.com/office/officeart/2005/8/layout/hProcess9"/>
    <dgm:cxn modelId="{0FAF3DE9-CA9C-4D09-82C5-2E1C67CEB8E3}" type="presOf" srcId="{69C9D2EE-BBB5-4B8C-A29E-CFD02EE18C8D}" destId="{0C728612-669D-4292-AFDE-E6B2944754C2}" srcOrd="0" destOrd="0" presId="urn:microsoft.com/office/officeart/2005/8/layout/hProcess9"/>
    <dgm:cxn modelId="{ACE96AE9-AD4E-4E64-92B2-6226E6108013}" type="presOf" srcId="{C6F2FA41-7607-4BE3-A028-69D0514A03A2}" destId="{F39A2576-79B3-49CA-B52E-F741D26176EA}" srcOrd="0" destOrd="0" presId="urn:microsoft.com/office/officeart/2005/8/layout/hProcess9"/>
    <dgm:cxn modelId="{42F085FA-252C-415A-9659-128AC3CD14FB}" type="presOf" srcId="{CD354BF9-1B58-4CFB-A198-30360F253413}" destId="{60A10C21-88AB-441B-825C-DEA957BBD9DB}" srcOrd="0" destOrd="0" presId="urn:microsoft.com/office/officeart/2005/8/layout/hProcess9"/>
    <dgm:cxn modelId="{06D5D887-FDEF-441D-9856-9A31E62D694E}" type="presParOf" srcId="{D1F703CB-46BE-4341-9E79-3C575EE2E345}" destId="{292FFD34-A3DC-4412-B1DC-E8F6E0F748CF}" srcOrd="0" destOrd="0" presId="urn:microsoft.com/office/officeart/2005/8/layout/hProcess9"/>
    <dgm:cxn modelId="{F1722080-CF06-4412-AA14-10A135880573}" type="presParOf" srcId="{D1F703CB-46BE-4341-9E79-3C575EE2E345}" destId="{E1E0AF19-5B1D-4DD7-B230-A7AAEA951741}" srcOrd="1" destOrd="0" presId="urn:microsoft.com/office/officeart/2005/8/layout/hProcess9"/>
    <dgm:cxn modelId="{A3DF0648-BE08-4F7E-B749-B3BD41E137C1}" type="presParOf" srcId="{E1E0AF19-5B1D-4DD7-B230-A7AAEA951741}" destId="{60A10C21-88AB-441B-825C-DEA957BBD9DB}" srcOrd="0" destOrd="0" presId="urn:microsoft.com/office/officeart/2005/8/layout/hProcess9"/>
    <dgm:cxn modelId="{37AB75FD-13A5-4A5C-9E53-352FC221FC51}" type="presParOf" srcId="{E1E0AF19-5B1D-4DD7-B230-A7AAEA951741}" destId="{15E3810F-99BA-47AA-AE6D-45DB3C5C80C5}" srcOrd="1" destOrd="0" presId="urn:microsoft.com/office/officeart/2005/8/layout/hProcess9"/>
    <dgm:cxn modelId="{4834B765-5C68-4C1A-8D8E-2868A45CF374}" type="presParOf" srcId="{E1E0AF19-5B1D-4DD7-B230-A7AAEA951741}" destId="{C7AB5371-97B8-456A-8A3E-C257A16886AC}" srcOrd="2" destOrd="0" presId="urn:microsoft.com/office/officeart/2005/8/layout/hProcess9"/>
    <dgm:cxn modelId="{7359A4E0-14D8-4D57-8B9E-CEA6DC1E7596}" type="presParOf" srcId="{E1E0AF19-5B1D-4DD7-B230-A7AAEA951741}" destId="{E78CEE40-1F69-416C-B697-87353433D219}" srcOrd="3" destOrd="0" presId="urn:microsoft.com/office/officeart/2005/8/layout/hProcess9"/>
    <dgm:cxn modelId="{772268AC-8DD9-4E92-8D58-BA1E84315331}" type="presParOf" srcId="{E1E0AF19-5B1D-4DD7-B230-A7AAEA951741}" destId="{E6AEA495-B935-49F7-A1E5-95710852D43E}" srcOrd="4" destOrd="0" presId="urn:microsoft.com/office/officeart/2005/8/layout/hProcess9"/>
    <dgm:cxn modelId="{CA8FC929-9E03-442A-9C7F-AD63A043F511}" type="presParOf" srcId="{E1E0AF19-5B1D-4DD7-B230-A7AAEA951741}" destId="{CD2A4A41-2B7C-465E-905C-9DB29154B5E2}" srcOrd="5" destOrd="0" presId="urn:microsoft.com/office/officeart/2005/8/layout/hProcess9"/>
    <dgm:cxn modelId="{3F861C86-8178-4AA9-B023-35DCCCF4A9D5}" type="presParOf" srcId="{E1E0AF19-5B1D-4DD7-B230-A7AAEA951741}" destId="{16D6EDBB-BE6B-41F8-B8E2-F8AA5A49F35B}" srcOrd="6" destOrd="0" presId="urn:microsoft.com/office/officeart/2005/8/layout/hProcess9"/>
    <dgm:cxn modelId="{C2BAFA4E-D0E7-4113-A858-7CB20BB26E08}" type="presParOf" srcId="{E1E0AF19-5B1D-4DD7-B230-A7AAEA951741}" destId="{F4C0158D-7AE0-44A3-88AE-0F22768F527D}" srcOrd="7" destOrd="0" presId="urn:microsoft.com/office/officeart/2005/8/layout/hProcess9"/>
    <dgm:cxn modelId="{DB49C5CC-1C80-45D9-BA0F-94C441502389}" type="presParOf" srcId="{E1E0AF19-5B1D-4DD7-B230-A7AAEA951741}" destId="{4F06825A-19C4-4106-A4FA-589809B28DBE}" srcOrd="8" destOrd="0" presId="urn:microsoft.com/office/officeart/2005/8/layout/hProcess9"/>
    <dgm:cxn modelId="{27DE82D3-F225-43DB-86EF-F42459A0A6F5}" type="presParOf" srcId="{E1E0AF19-5B1D-4DD7-B230-A7AAEA951741}" destId="{85EE327F-C6C6-494C-8C8F-1C15382FB6C3}" srcOrd="9" destOrd="0" presId="urn:microsoft.com/office/officeart/2005/8/layout/hProcess9"/>
    <dgm:cxn modelId="{6196261F-2D9C-4DA3-9CE6-FA2250B9E46B}" type="presParOf" srcId="{E1E0AF19-5B1D-4DD7-B230-A7AAEA951741}" destId="{071742D9-2B33-4BBC-98D1-94FF5672344B}" srcOrd="10" destOrd="0" presId="urn:microsoft.com/office/officeart/2005/8/layout/hProcess9"/>
    <dgm:cxn modelId="{BCFE973B-0C79-4978-AE2F-037BDB79F40E}" type="presParOf" srcId="{E1E0AF19-5B1D-4DD7-B230-A7AAEA951741}" destId="{C2397785-D5B2-47A7-8B84-3DB4F4677DB1}" srcOrd="11" destOrd="0" presId="urn:microsoft.com/office/officeart/2005/8/layout/hProcess9"/>
    <dgm:cxn modelId="{1D6BD177-C16C-4404-8CB8-AF960665BDF6}" type="presParOf" srcId="{E1E0AF19-5B1D-4DD7-B230-A7AAEA951741}" destId="{F39A2576-79B3-49CA-B52E-F741D26176EA}" srcOrd="12" destOrd="0" presId="urn:microsoft.com/office/officeart/2005/8/layout/hProcess9"/>
    <dgm:cxn modelId="{A3386426-3397-4C96-8C3D-9A2B5FCDD7DA}" type="presParOf" srcId="{E1E0AF19-5B1D-4DD7-B230-A7AAEA951741}" destId="{31B213DF-36D1-4434-BE38-02168F13B660}" srcOrd="13" destOrd="0" presId="urn:microsoft.com/office/officeart/2005/8/layout/hProcess9"/>
    <dgm:cxn modelId="{6B06029A-A9A6-446E-84BC-8CC66E1D60A4}" type="presParOf" srcId="{E1E0AF19-5B1D-4DD7-B230-A7AAEA951741}" destId="{0C728612-669D-4292-AFDE-E6B2944754C2}" srcOrd="1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1DB6394-CA89-4359-9912-1479C7628285}" type="doc">
      <dgm:prSet loTypeId="urn:microsoft.com/office/officeart/2005/8/layout/hProcess9" loCatId="process" qsTypeId="urn:microsoft.com/office/officeart/2005/8/quickstyle/simple1" qsCatId="simple" csTypeId="urn:microsoft.com/office/officeart/2005/8/colors/colorful4" csCatId="colorful" phldr="1"/>
      <dgm:spPr/>
    </dgm:pt>
    <dgm:pt modelId="{CD354BF9-1B58-4CFB-A198-30360F253413}">
      <dgm:prSet phldrT="[Text]"/>
      <dgm:spPr/>
      <dgm:t>
        <a:bodyPr/>
        <a:lstStyle/>
        <a:p>
          <a:pPr>
            <a:buFont typeface="Wingdings" panose="05000000000000000000" pitchFamily="2" charset="2"/>
            <a:buChar char=""/>
          </a:pPr>
          <a:r>
            <a:rPr lang="en-AU" dirty="0"/>
            <a:t>Create a random sample of size with replacement</a:t>
          </a:r>
        </a:p>
      </dgm:t>
    </dgm:pt>
    <dgm:pt modelId="{0155C9AA-54C2-4CE4-B981-05C655678A24}" type="parTrans" cxnId="{C1947831-4C1A-497A-8468-4059E2062166}">
      <dgm:prSet/>
      <dgm:spPr/>
      <dgm:t>
        <a:bodyPr/>
        <a:lstStyle/>
        <a:p>
          <a:endParaRPr lang="en-AU"/>
        </a:p>
      </dgm:t>
    </dgm:pt>
    <dgm:pt modelId="{48F62B83-8594-4A8E-9089-474AC4B1CB6D}" type="sibTrans" cxnId="{C1947831-4C1A-497A-8468-4059E2062166}">
      <dgm:prSet/>
      <dgm:spPr/>
      <dgm:t>
        <a:bodyPr/>
        <a:lstStyle/>
        <a:p>
          <a:endParaRPr lang="en-AU"/>
        </a:p>
      </dgm:t>
    </dgm:pt>
    <dgm:pt modelId="{63AA6145-F49C-4C1A-9103-11CB7C96E523}">
      <dgm:prSet phldrT="[Text]"/>
      <dgm:spPr/>
      <dgm:t>
        <a:bodyPr/>
        <a:lstStyle/>
        <a:p>
          <a:pPr>
            <a:buFont typeface="Wingdings" panose="05000000000000000000" pitchFamily="2" charset="2"/>
            <a:buChar char=""/>
          </a:pPr>
          <a:r>
            <a:rPr lang="en-AU" dirty="0"/>
            <a:t>Repeat steps 1-3 by M times to train M Models</a:t>
          </a:r>
        </a:p>
      </dgm:t>
    </dgm:pt>
    <dgm:pt modelId="{7E091518-D4E8-4A2F-B116-1A106A5AB376}" type="parTrans" cxnId="{A967AA2A-B3C0-4055-8465-44FCDF2E741D}">
      <dgm:prSet/>
      <dgm:spPr/>
      <dgm:t>
        <a:bodyPr/>
        <a:lstStyle/>
        <a:p>
          <a:endParaRPr lang="en-AU"/>
        </a:p>
      </dgm:t>
    </dgm:pt>
    <dgm:pt modelId="{79EF081F-AD0E-45BE-8B00-6A04E16BE71C}" type="sibTrans" cxnId="{A967AA2A-B3C0-4055-8465-44FCDF2E741D}">
      <dgm:prSet/>
      <dgm:spPr/>
      <dgm:t>
        <a:bodyPr/>
        <a:lstStyle/>
        <a:p>
          <a:endParaRPr lang="en-AU"/>
        </a:p>
      </dgm:t>
    </dgm:pt>
    <dgm:pt modelId="{D779A1CD-9EEA-49CA-A93F-D3A548537387}">
      <dgm:prSet phldrT="[Text]"/>
      <dgm:spPr/>
      <dgm:t>
        <a:bodyPr/>
        <a:lstStyle/>
        <a:p>
          <a:pPr>
            <a:buFont typeface="Wingdings" panose="05000000000000000000" pitchFamily="2" charset="2"/>
            <a:buChar char=""/>
          </a:pPr>
          <a:r>
            <a:rPr lang="en-AU" dirty="0"/>
            <a:t>Train a classification model using sample dataset</a:t>
          </a:r>
        </a:p>
      </dgm:t>
    </dgm:pt>
    <dgm:pt modelId="{0ED257A5-BEBC-48B6-B6E8-35CB1997245F}" type="parTrans" cxnId="{1836AD2D-CF76-4ECA-9B8E-DCB2CFEBEDB4}">
      <dgm:prSet/>
      <dgm:spPr/>
      <dgm:t>
        <a:bodyPr/>
        <a:lstStyle/>
        <a:p>
          <a:endParaRPr lang="en-AU"/>
        </a:p>
      </dgm:t>
    </dgm:pt>
    <dgm:pt modelId="{6A23DFDC-02D5-4735-84FE-4E24ADB8C007}" type="sibTrans" cxnId="{1836AD2D-CF76-4ECA-9B8E-DCB2CFEBEDB4}">
      <dgm:prSet/>
      <dgm:spPr/>
      <dgm:t>
        <a:bodyPr/>
        <a:lstStyle/>
        <a:p>
          <a:endParaRPr lang="en-AU"/>
        </a:p>
      </dgm:t>
    </dgm:pt>
    <dgm:pt modelId="{D0F6D9FA-6F37-40CB-8A8F-26955108409F}">
      <dgm:prSet phldrT="[Text]"/>
      <dgm:spPr/>
      <dgm:t>
        <a:bodyPr/>
        <a:lstStyle/>
        <a:p>
          <a:pPr>
            <a:buFont typeface="Wingdings" panose="05000000000000000000" pitchFamily="2" charset="2"/>
            <a:buChar char=""/>
          </a:pPr>
          <a:r>
            <a:rPr lang="en-AU" dirty="0"/>
            <a:t>Compute the predicted class via a major vote across the different models</a:t>
          </a:r>
        </a:p>
      </dgm:t>
    </dgm:pt>
    <dgm:pt modelId="{1FBFD9A3-5B51-4ADF-8833-191F1929508A}" type="parTrans" cxnId="{747EEE61-98B9-44A9-B6D6-DF2DBB129418}">
      <dgm:prSet/>
      <dgm:spPr/>
      <dgm:t>
        <a:bodyPr/>
        <a:lstStyle/>
        <a:p>
          <a:endParaRPr lang="en-AU"/>
        </a:p>
      </dgm:t>
    </dgm:pt>
    <dgm:pt modelId="{2CD6D6B5-5908-45AD-B367-8B3816221C53}" type="sibTrans" cxnId="{747EEE61-98B9-44A9-B6D6-DF2DBB129418}">
      <dgm:prSet/>
      <dgm:spPr/>
      <dgm:t>
        <a:bodyPr/>
        <a:lstStyle/>
        <a:p>
          <a:endParaRPr lang="en-AU"/>
        </a:p>
      </dgm:t>
    </dgm:pt>
    <dgm:pt modelId="{1C539AB1-22E9-4E76-BF9B-D3D1F006D1F0}">
      <dgm:prSet phldrT="[Text]"/>
      <dgm:spPr/>
      <dgm:t>
        <a:bodyPr/>
        <a:lstStyle/>
        <a:p>
          <a:pPr>
            <a:buFont typeface="Wingdings" panose="05000000000000000000" pitchFamily="2" charset="2"/>
            <a:buChar char=""/>
          </a:pPr>
          <a:r>
            <a:rPr lang="en-AU" dirty="0"/>
            <a:t>Load and preprocess the dataset</a:t>
          </a:r>
        </a:p>
      </dgm:t>
    </dgm:pt>
    <dgm:pt modelId="{352ED615-4368-4843-85A1-634A194A1450}" type="parTrans" cxnId="{D2EECC3B-84DA-4653-A754-AB75B8A6BE17}">
      <dgm:prSet/>
      <dgm:spPr/>
      <dgm:t>
        <a:bodyPr/>
        <a:lstStyle/>
        <a:p>
          <a:endParaRPr lang="en-AU"/>
        </a:p>
      </dgm:t>
    </dgm:pt>
    <dgm:pt modelId="{24927FBF-81B6-43F9-B4EB-5B9CB77A88DF}" type="sibTrans" cxnId="{D2EECC3B-84DA-4653-A754-AB75B8A6BE17}">
      <dgm:prSet/>
      <dgm:spPr/>
      <dgm:t>
        <a:bodyPr/>
        <a:lstStyle/>
        <a:p>
          <a:endParaRPr lang="en-AU"/>
        </a:p>
      </dgm:t>
    </dgm:pt>
    <dgm:pt modelId="{4EFE1940-1BC3-4571-914C-1AE34C52C93A}">
      <dgm:prSet phldrT="[Text]"/>
      <dgm:spPr/>
      <dgm:t>
        <a:bodyPr/>
        <a:lstStyle/>
        <a:p>
          <a:pPr>
            <a:buFont typeface="Wingdings" panose="05000000000000000000" pitchFamily="2" charset="2"/>
            <a:buChar char=""/>
          </a:pPr>
          <a:r>
            <a:rPr lang="en-AU"/>
            <a:t>Partition into training and test sets</a:t>
          </a:r>
          <a:endParaRPr lang="en-AU" dirty="0"/>
        </a:p>
      </dgm:t>
    </dgm:pt>
    <dgm:pt modelId="{7FB3D234-BAD3-4156-8B6A-F1BB876E892A}" type="parTrans" cxnId="{87A4E1A5-93B2-408C-9049-8469A60B372B}">
      <dgm:prSet/>
      <dgm:spPr/>
      <dgm:t>
        <a:bodyPr/>
        <a:lstStyle/>
        <a:p>
          <a:endParaRPr lang="en-AU"/>
        </a:p>
      </dgm:t>
    </dgm:pt>
    <dgm:pt modelId="{4CC58E76-E0D9-4953-9717-6BE651CE6685}" type="sibTrans" cxnId="{87A4E1A5-93B2-408C-9049-8469A60B372B}">
      <dgm:prSet/>
      <dgm:spPr/>
      <dgm:t>
        <a:bodyPr/>
        <a:lstStyle/>
        <a:p>
          <a:endParaRPr lang="en-AU"/>
        </a:p>
      </dgm:t>
    </dgm:pt>
    <dgm:pt modelId="{3598E6CF-08D4-472C-8E24-257D7ECCA22E}">
      <dgm:prSet phldrT="[Text]"/>
      <dgm:spPr/>
      <dgm:t>
        <a:bodyPr/>
        <a:lstStyle/>
        <a:p>
          <a:r>
            <a:rPr lang="en-AU" dirty="0"/>
            <a:t>Computer and Evaluate Test Accuracy of the Bagged Model</a:t>
          </a:r>
        </a:p>
      </dgm:t>
    </dgm:pt>
    <dgm:pt modelId="{384A51EA-819E-4C7C-A256-1E043C5BE9DE}" type="parTrans" cxnId="{D7D3A1C9-FDE3-4D41-95FE-25FE1A8DFA80}">
      <dgm:prSet/>
      <dgm:spPr/>
      <dgm:t>
        <a:bodyPr/>
        <a:lstStyle/>
        <a:p>
          <a:endParaRPr lang="en-AU"/>
        </a:p>
      </dgm:t>
    </dgm:pt>
    <dgm:pt modelId="{4911AD94-6639-4EB4-8B69-8E427FD33FE9}" type="sibTrans" cxnId="{D7D3A1C9-FDE3-4D41-95FE-25FE1A8DFA80}">
      <dgm:prSet/>
      <dgm:spPr/>
      <dgm:t>
        <a:bodyPr/>
        <a:lstStyle/>
        <a:p>
          <a:endParaRPr lang="en-AU"/>
        </a:p>
      </dgm:t>
    </dgm:pt>
    <dgm:pt modelId="{D1F703CB-46BE-4341-9E79-3C575EE2E345}" type="pres">
      <dgm:prSet presAssocID="{F1DB6394-CA89-4359-9912-1479C7628285}" presName="CompostProcess" presStyleCnt="0">
        <dgm:presLayoutVars>
          <dgm:dir/>
          <dgm:resizeHandles val="exact"/>
        </dgm:presLayoutVars>
      </dgm:prSet>
      <dgm:spPr/>
    </dgm:pt>
    <dgm:pt modelId="{292FFD34-A3DC-4412-B1DC-E8F6E0F748CF}" type="pres">
      <dgm:prSet presAssocID="{F1DB6394-CA89-4359-9912-1479C7628285}" presName="arrow" presStyleLbl="bgShp" presStyleIdx="0" presStyleCnt="1" custScaleX="109809" custLinFactNeighborX="783" custLinFactNeighborY="-10752"/>
      <dgm:spPr/>
    </dgm:pt>
    <dgm:pt modelId="{E1E0AF19-5B1D-4DD7-B230-A7AAEA951741}" type="pres">
      <dgm:prSet presAssocID="{F1DB6394-CA89-4359-9912-1479C7628285}" presName="linearProcess" presStyleCnt="0"/>
      <dgm:spPr/>
    </dgm:pt>
    <dgm:pt modelId="{A0D1FF94-326F-4805-ADED-04B09BBF77BC}" type="pres">
      <dgm:prSet presAssocID="{1C539AB1-22E9-4E76-BF9B-D3D1F006D1F0}" presName="textNode" presStyleLbl="node1" presStyleIdx="0" presStyleCnt="7">
        <dgm:presLayoutVars>
          <dgm:bulletEnabled val="1"/>
        </dgm:presLayoutVars>
      </dgm:prSet>
      <dgm:spPr/>
    </dgm:pt>
    <dgm:pt modelId="{FD61CED3-358F-4FA5-9B10-27B31F36C31A}" type="pres">
      <dgm:prSet presAssocID="{24927FBF-81B6-43F9-B4EB-5B9CB77A88DF}" presName="sibTrans" presStyleCnt="0"/>
      <dgm:spPr/>
    </dgm:pt>
    <dgm:pt modelId="{AB3A0055-5318-4AC9-BCE2-72D65FE5735F}" type="pres">
      <dgm:prSet presAssocID="{4EFE1940-1BC3-4571-914C-1AE34C52C93A}" presName="textNode" presStyleLbl="node1" presStyleIdx="1" presStyleCnt="7">
        <dgm:presLayoutVars>
          <dgm:bulletEnabled val="1"/>
        </dgm:presLayoutVars>
      </dgm:prSet>
      <dgm:spPr/>
    </dgm:pt>
    <dgm:pt modelId="{91C37FC7-8E2B-4F3B-9C39-DBAA8243075A}" type="pres">
      <dgm:prSet presAssocID="{4CC58E76-E0D9-4953-9717-6BE651CE6685}" presName="sibTrans" presStyleCnt="0"/>
      <dgm:spPr/>
    </dgm:pt>
    <dgm:pt modelId="{60A10C21-88AB-441B-825C-DEA957BBD9DB}" type="pres">
      <dgm:prSet presAssocID="{CD354BF9-1B58-4CFB-A198-30360F253413}" presName="textNode" presStyleLbl="node1" presStyleIdx="2" presStyleCnt="7">
        <dgm:presLayoutVars>
          <dgm:bulletEnabled val="1"/>
        </dgm:presLayoutVars>
      </dgm:prSet>
      <dgm:spPr/>
    </dgm:pt>
    <dgm:pt modelId="{15E3810F-99BA-47AA-AE6D-45DB3C5C80C5}" type="pres">
      <dgm:prSet presAssocID="{48F62B83-8594-4A8E-9089-474AC4B1CB6D}" presName="sibTrans" presStyleCnt="0"/>
      <dgm:spPr/>
    </dgm:pt>
    <dgm:pt modelId="{C7AB5371-97B8-456A-8A3E-C257A16886AC}" type="pres">
      <dgm:prSet presAssocID="{D779A1CD-9EEA-49CA-A93F-D3A548537387}" presName="textNode" presStyleLbl="node1" presStyleIdx="3" presStyleCnt="7">
        <dgm:presLayoutVars>
          <dgm:bulletEnabled val="1"/>
        </dgm:presLayoutVars>
      </dgm:prSet>
      <dgm:spPr/>
    </dgm:pt>
    <dgm:pt modelId="{E78CEE40-1F69-416C-B697-87353433D219}" type="pres">
      <dgm:prSet presAssocID="{6A23DFDC-02D5-4735-84FE-4E24ADB8C007}" presName="sibTrans" presStyleCnt="0"/>
      <dgm:spPr/>
    </dgm:pt>
    <dgm:pt modelId="{E6AEA495-B935-49F7-A1E5-95710852D43E}" type="pres">
      <dgm:prSet presAssocID="{63AA6145-F49C-4C1A-9103-11CB7C96E523}" presName="textNode" presStyleLbl="node1" presStyleIdx="4" presStyleCnt="7">
        <dgm:presLayoutVars>
          <dgm:bulletEnabled val="1"/>
        </dgm:presLayoutVars>
      </dgm:prSet>
      <dgm:spPr/>
    </dgm:pt>
    <dgm:pt modelId="{694531A1-A876-4281-A463-2C0ABAFEDC0A}" type="pres">
      <dgm:prSet presAssocID="{79EF081F-AD0E-45BE-8B00-6A04E16BE71C}" presName="sibTrans" presStyleCnt="0"/>
      <dgm:spPr/>
    </dgm:pt>
    <dgm:pt modelId="{07E7AB3C-A1DC-40A0-9601-85A868D3803C}" type="pres">
      <dgm:prSet presAssocID="{D0F6D9FA-6F37-40CB-8A8F-26955108409F}" presName="textNode" presStyleLbl="node1" presStyleIdx="5" presStyleCnt="7">
        <dgm:presLayoutVars>
          <dgm:bulletEnabled val="1"/>
        </dgm:presLayoutVars>
      </dgm:prSet>
      <dgm:spPr/>
    </dgm:pt>
    <dgm:pt modelId="{514FD813-5B7D-4FA6-B8A1-247AA78464BF}" type="pres">
      <dgm:prSet presAssocID="{2CD6D6B5-5908-45AD-B367-8B3816221C53}" presName="sibTrans" presStyleCnt="0"/>
      <dgm:spPr/>
    </dgm:pt>
    <dgm:pt modelId="{865750E4-69CA-4A99-9B78-CF24EAF2EB29}" type="pres">
      <dgm:prSet presAssocID="{3598E6CF-08D4-472C-8E24-257D7ECCA22E}" presName="textNode" presStyleLbl="node1" presStyleIdx="6" presStyleCnt="7">
        <dgm:presLayoutVars>
          <dgm:bulletEnabled val="1"/>
        </dgm:presLayoutVars>
      </dgm:prSet>
      <dgm:spPr/>
    </dgm:pt>
  </dgm:ptLst>
  <dgm:cxnLst>
    <dgm:cxn modelId="{E38C9310-C415-4A3B-97CB-2BFA1B840A0C}" type="presOf" srcId="{4EFE1940-1BC3-4571-914C-1AE34C52C93A}" destId="{AB3A0055-5318-4AC9-BCE2-72D65FE5735F}" srcOrd="0" destOrd="0" presId="urn:microsoft.com/office/officeart/2005/8/layout/hProcess9"/>
    <dgm:cxn modelId="{A967AA2A-B3C0-4055-8465-44FCDF2E741D}" srcId="{F1DB6394-CA89-4359-9912-1479C7628285}" destId="{63AA6145-F49C-4C1A-9103-11CB7C96E523}" srcOrd="4" destOrd="0" parTransId="{7E091518-D4E8-4A2F-B116-1A106A5AB376}" sibTransId="{79EF081F-AD0E-45BE-8B00-6A04E16BE71C}"/>
    <dgm:cxn modelId="{1836AD2D-CF76-4ECA-9B8E-DCB2CFEBEDB4}" srcId="{F1DB6394-CA89-4359-9912-1479C7628285}" destId="{D779A1CD-9EEA-49CA-A93F-D3A548537387}" srcOrd="3" destOrd="0" parTransId="{0ED257A5-BEBC-48B6-B6E8-35CB1997245F}" sibTransId="{6A23DFDC-02D5-4735-84FE-4E24ADB8C007}"/>
    <dgm:cxn modelId="{C1947831-4C1A-497A-8468-4059E2062166}" srcId="{F1DB6394-CA89-4359-9912-1479C7628285}" destId="{CD354BF9-1B58-4CFB-A198-30360F253413}" srcOrd="2" destOrd="0" parTransId="{0155C9AA-54C2-4CE4-B981-05C655678A24}" sibTransId="{48F62B83-8594-4A8E-9089-474AC4B1CB6D}"/>
    <dgm:cxn modelId="{2EE10133-D289-402F-8EF1-0F63F8204CBE}" type="presOf" srcId="{D779A1CD-9EEA-49CA-A93F-D3A548537387}" destId="{C7AB5371-97B8-456A-8A3E-C257A16886AC}" srcOrd="0" destOrd="0" presId="urn:microsoft.com/office/officeart/2005/8/layout/hProcess9"/>
    <dgm:cxn modelId="{D2EECC3B-84DA-4653-A754-AB75B8A6BE17}" srcId="{F1DB6394-CA89-4359-9912-1479C7628285}" destId="{1C539AB1-22E9-4E76-BF9B-D3D1F006D1F0}" srcOrd="0" destOrd="0" parTransId="{352ED615-4368-4843-85A1-634A194A1450}" sibTransId="{24927FBF-81B6-43F9-B4EB-5B9CB77A88DF}"/>
    <dgm:cxn modelId="{747EEE61-98B9-44A9-B6D6-DF2DBB129418}" srcId="{F1DB6394-CA89-4359-9912-1479C7628285}" destId="{D0F6D9FA-6F37-40CB-8A8F-26955108409F}" srcOrd="5" destOrd="0" parTransId="{1FBFD9A3-5B51-4ADF-8833-191F1929508A}" sibTransId="{2CD6D6B5-5908-45AD-B367-8B3816221C53}"/>
    <dgm:cxn modelId="{A4CF4969-0011-4F8C-A608-1BF815E48920}" type="presOf" srcId="{3598E6CF-08D4-472C-8E24-257D7ECCA22E}" destId="{865750E4-69CA-4A99-9B78-CF24EAF2EB29}" srcOrd="0" destOrd="0" presId="urn:microsoft.com/office/officeart/2005/8/layout/hProcess9"/>
    <dgm:cxn modelId="{F7361C85-3B03-4A5B-B7A8-672A77725824}" type="presOf" srcId="{63AA6145-F49C-4C1A-9103-11CB7C96E523}" destId="{E6AEA495-B935-49F7-A1E5-95710852D43E}" srcOrd="0" destOrd="0" presId="urn:microsoft.com/office/officeart/2005/8/layout/hProcess9"/>
    <dgm:cxn modelId="{87A4E1A5-93B2-408C-9049-8469A60B372B}" srcId="{F1DB6394-CA89-4359-9912-1479C7628285}" destId="{4EFE1940-1BC3-4571-914C-1AE34C52C93A}" srcOrd="1" destOrd="0" parTransId="{7FB3D234-BAD3-4156-8B6A-F1BB876E892A}" sibTransId="{4CC58E76-E0D9-4953-9717-6BE651CE6685}"/>
    <dgm:cxn modelId="{D7D3A1C9-FDE3-4D41-95FE-25FE1A8DFA80}" srcId="{F1DB6394-CA89-4359-9912-1479C7628285}" destId="{3598E6CF-08D4-472C-8E24-257D7ECCA22E}" srcOrd="6" destOrd="0" parTransId="{384A51EA-819E-4C7C-A256-1E043C5BE9DE}" sibTransId="{4911AD94-6639-4EB4-8B69-8E427FD33FE9}"/>
    <dgm:cxn modelId="{1C8B24CE-2F52-4EC9-B172-99D2A8A84281}" type="presOf" srcId="{F1DB6394-CA89-4359-9912-1479C7628285}" destId="{D1F703CB-46BE-4341-9E79-3C575EE2E345}" srcOrd="0" destOrd="0" presId="urn:microsoft.com/office/officeart/2005/8/layout/hProcess9"/>
    <dgm:cxn modelId="{2C6C63CE-9DB5-4532-93E0-AFB30A400560}" type="presOf" srcId="{1C539AB1-22E9-4E76-BF9B-D3D1F006D1F0}" destId="{A0D1FF94-326F-4805-ADED-04B09BBF77BC}" srcOrd="0" destOrd="0" presId="urn:microsoft.com/office/officeart/2005/8/layout/hProcess9"/>
    <dgm:cxn modelId="{AE5829F1-3122-490A-8258-E41740BB9760}" type="presOf" srcId="{D0F6D9FA-6F37-40CB-8A8F-26955108409F}" destId="{07E7AB3C-A1DC-40A0-9601-85A868D3803C}" srcOrd="0" destOrd="0" presId="urn:microsoft.com/office/officeart/2005/8/layout/hProcess9"/>
    <dgm:cxn modelId="{42F085FA-252C-415A-9659-128AC3CD14FB}" type="presOf" srcId="{CD354BF9-1B58-4CFB-A198-30360F253413}" destId="{60A10C21-88AB-441B-825C-DEA957BBD9DB}" srcOrd="0" destOrd="0" presId="urn:microsoft.com/office/officeart/2005/8/layout/hProcess9"/>
    <dgm:cxn modelId="{06D5D887-FDEF-441D-9856-9A31E62D694E}" type="presParOf" srcId="{D1F703CB-46BE-4341-9E79-3C575EE2E345}" destId="{292FFD34-A3DC-4412-B1DC-E8F6E0F748CF}" srcOrd="0" destOrd="0" presId="urn:microsoft.com/office/officeart/2005/8/layout/hProcess9"/>
    <dgm:cxn modelId="{F1722080-CF06-4412-AA14-10A135880573}" type="presParOf" srcId="{D1F703CB-46BE-4341-9E79-3C575EE2E345}" destId="{E1E0AF19-5B1D-4DD7-B230-A7AAEA951741}" srcOrd="1" destOrd="0" presId="urn:microsoft.com/office/officeart/2005/8/layout/hProcess9"/>
    <dgm:cxn modelId="{F26EF6F6-C26C-4AED-8E35-AF0BAAD1BB8C}" type="presParOf" srcId="{E1E0AF19-5B1D-4DD7-B230-A7AAEA951741}" destId="{A0D1FF94-326F-4805-ADED-04B09BBF77BC}" srcOrd="0" destOrd="0" presId="urn:microsoft.com/office/officeart/2005/8/layout/hProcess9"/>
    <dgm:cxn modelId="{C7E43F88-6AE7-4CC4-8DC1-A2D16F1A49D8}" type="presParOf" srcId="{E1E0AF19-5B1D-4DD7-B230-A7AAEA951741}" destId="{FD61CED3-358F-4FA5-9B10-27B31F36C31A}" srcOrd="1" destOrd="0" presId="urn:microsoft.com/office/officeart/2005/8/layout/hProcess9"/>
    <dgm:cxn modelId="{8801D733-4394-4416-AE67-C22551912717}" type="presParOf" srcId="{E1E0AF19-5B1D-4DD7-B230-A7AAEA951741}" destId="{AB3A0055-5318-4AC9-BCE2-72D65FE5735F}" srcOrd="2" destOrd="0" presId="urn:microsoft.com/office/officeart/2005/8/layout/hProcess9"/>
    <dgm:cxn modelId="{CB611DD4-DA3C-4421-9ADA-41C189188FA3}" type="presParOf" srcId="{E1E0AF19-5B1D-4DD7-B230-A7AAEA951741}" destId="{91C37FC7-8E2B-4F3B-9C39-DBAA8243075A}" srcOrd="3" destOrd="0" presId="urn:microsoft.com/office/officeart/2005/8/layout/hProcess9"/>
    <dgm:cxn modelId="{A3DF0648-BE08-4F7E-B749-B3BD41E137C1}" type="presParOf" srcId="{E1E0AF19-5B1D-4DD7-B230-A7AAEA951741}" destId="{60A10C21-88AB-441B-825C-DEA957BBD9DB}" srcOrd="4" destOrd="0" presId="urn:microsoft.com/office/officeart/2005/8/layout/hProcess9"/>
    <dgm:cxn modelId="{37AB75FD-13A5-4A5C-9E53-352FC221FC51}" type="presParOf" srcId="{E1E0AF19-5B1D-4DD7-B230-A7AAEA951741}" destId="{15E3810F-99BA-47AA-AE6D-45DB3C5C80C5}" srcOrd="5" destOrd="0" presId="urn:microsoft.com/office/officeart/2005/8/layout/hProcess9"/>
    <dgm:cxn modelId="{4834B765-5C68-4C1A-8D8E-2868A45CF374}" type="presParOf" srcId="{E1E0AF19-5B1D-4DD7-B230-A7AAEA951741}" destId="{C7AB5371-97B8-456A-8A3E-C257A16886AC}" srcOrd="6" destOrd="0" presId="urn:microsoft.com/office/officeart/2005/8/layout/hProcess9"/>
    <dgm:cxn modelId="{7359A4E0-14D8-4D57-8B9E-CEA6DC1E7596}" type="presParOf" srcId="{E1E0AF19-5B1D-4DD7-B230-A7AAEA951741}" destId="{E78CEE40-1F69-416C-B697-87353433D219}" srcOrd="7" destOrd="0" presId="urn:microsoft.com/office/officeart/2005/8/layout/hProcess9"/>
    <dgm:cxn modelId="{772268AC-8DD9-4E92-8D58-BA1E84315331}" type="presParOf" srcId="{E1E0AF19-5B1D-4DD7-B230-A7AAEA951741}" destId="{E6AEA495-B935-49F7-A1E5-95710852D43E}" srcOrd="8" destOrd="0" presId="urn:microsoft.com/office/officeart/2005/8/layout/hProcess9"/>
    <dgm:cxn modelId="{77F470A8-8159-4C1F-A204-895FE417E653}" type="presParOf" srcId="{E1E0AF19-5B1D-4DD7-B230-A7AAEA951741}" destId="{694531A1-A876-4281-A463-2C0ABAFEDC0A}" srcOrd="9" destOrd="0" presId="urn:microsoft.com/office/officeart/2005/8/layout/hProcess9"/>
    <dgm:cxn modelId="{19E978D9-A791-4BD4-8793-4E01E26806FB}" type="presParOf" srcId="{E1E0AF19-5B1D-4DD7-B230-A7AAEA951741}" destId="{07E7AB3C-A1DC-40A0-9601-85A868D3803C}" srcOrd="10" destOrd="0" presId="urn:microsoft.com/office/officeart/2005/8/layout/hProcess9"/>
    <dgm:cxn modelId="{936884DE-D6B4-4565-A477-C9760146AE20}" type="presParOf" srcId="{E1E0AF19-5B1D-4DD7-B230-A7AAEA951741}" destId="{514FD813-5B7D-4FA6-B8A1-247AA78464BF}" srcOrd="11" destOrd="0" presId="urn:microsoft.com/office/officeart/2005/8/layout/hProcess9"/>
    <dgm:cxn modelId="{3A23376D-4185-4C35-AC01-9B1CF7E0F69B}" type="presParOf" srcId="{E1E0AF19-5B1D-4DD7-B230-A7AAEA951741}" destId="{865750E4-69CA-4A99-9B78-CF24EAF2EB29}" srcOrd="12"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EFE460-2E55-4C9C-8B74-2BC096212813}">
      <dsp:nvSpPr>
        <dsp:cNvPr id="0" name=""/>
        <dsp:cNvSpPr/>
      </dsp:nvSpPr>
      <dsp:spPr>
        <a:xfrm>
          <a:off x="198165" y="0"/>
          <a:ext cx="6697432" cy="2123465"/>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8172C9-5248-4EEF-AE5D-2FD187085163}">
      <dsp:nvSpPr>
        <dsp:cNvPr id="0" name=""/>
        <dsp:cNvSpPr/>
      </dsp:nvSpPr>
      <dsp:spPr>
        <a:xfrm>
          <a:off x="2023" y="637039"/>
          <a:ext cx="1178099" cy="84938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AU" sz="900" kern="1200" dirty="0"/>
            <a:t>Load dataset and check preprocess data</a:t>
          </a:r>
        </a:p>
      </dsp:txBody>
      <dsp:txXfrm>
        <a:off x="43487" y="678503"/>
        <a:ext cx="1095171" cy="766458"/>
      </dsp:txXfrm>
    </dsp:sp>
    <dsp:sp modelId="{AF99658A-7D49-44F6-8A8E-977D1EA99130}">
      <dsp:nvSpPr>
        <dsp:cNvPr id="0" name=""/>
        <dsp:cNvSpPr/>
      </dsp:nvSpPr>
      <dsp:spPr>
        <a:xfrm>
          <a:off x="1239027" y="637039"/>
          <a:ext cx="1178099" cy="849386"/>
        </a:xfrm>
        <a:prstGeom prst="roundRect">
          <a:avLst/>
        </a:prstGeom>
        <a:solidFill>
          <a:schemeClr val="accent4">
            <a:hueOff val="-266691"/>
            <a:satOff val="-10909"/>
            <a:lumOff val="-451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AU" sz="900" kern="1200" dirty="0"/>
            <a:t>Split data into training and test sets</a:t>
          </a:r>
        </a:p>
      </dsp:txBody>
      <dsp:txXfrm>
        <a:off x="1280491" y="678503"/>
        <a:ext cx="1095171" cy="766458"/>
      </dsp:txXfrm>
    </dsp:sp>
    <dsp:sp modelId="{56A0579D-93A6-4DD8-9C9D-58CD4D0D22D1}">
      <dsp:nvSpPr>
        <dsp:cNvPr id="0" name=""/>
        <dsp:cNvSpPr/>
      </dsp:nvSpPr>
      <dsp:spPr>
        <a:xfrm>
          <a:off x="2476031" y="637039"/>
          <a:ext cx="1178099" cy="849386"/>
        </a:xfrm>
        <a:prstGeom prst="roundRect">
          <a:avLst/>
        </a:prstGeom>
        <a:solidFill>
          <a:schemeClr val="accent4">
            <a:hueOff val="-533381"/>
            <a:satOff val="-21819"/>
            <a:lumOff val="-902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Train the logistic regression model</a:t>
          </a:r>
        </a:p>
      </dsp:txBody>
      <dsp:txXfrm>
        <a:off x="2517495" y="678503"/>
        <a:ext cx="1095171" cy="766458"/>
      </dsp:txXfrm>
    </dsp:sp>
    <dsp:sp modelId="{BC481DBC-D7D6-4A16-87F3-E559EDCCD0CE}">
      <dsp:nvSpPr>
        <dsp:cNvPr id="0" name=""/>
        <dsp:cNvSpPr/>
      </dsp:nvSpPr>
      <dsp:spPr>
        <a:xfrm>
          <a:off x="3713035" y="637039"/>
          <a:ext cx="1178099" cy="849386"/>
        </a:xfrm>
        <a:prstGeom prst="roundRect">
          <a:avLst/>
        </a:prstGeom>
        <a:solidFill>
          <a:schemeClr val="accent4">
            <a:hueOff val="-800072"/>
            <a:satOff val="-32728"/>
            <a:lumOff val="-135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a:t>Compute the logistic regression model and its accuracy</a:t>
          </a:r>
        </a:p>
      </dsp:txBody>
      <dsp:txXfrm>
        <a:off x="3754499" y="678503"/>
        <a:ext cx="1095171" cy="766458"/>
      </dsp:txXfrm>
    </dsp:sp>
    <dsp:sp modelId="{D5A0A9C3-50D7-4CA0-907A-1FBAEE250B74}">
      <dsp:nvSpPr>
        <dsp:cNvPr id="0" name=""/>
        <dsp:cNvSpPr/>
      </dsp:nvSpPr>
      <dsp:spPr>
        <a:xfrm>
          <a:off x="4950040" y="637039"/>
          <a:ext cx="1178099" cy="849386"/>
        </a:xfrm>
        <a:prstGeom prst="roundRect">
          <a:avLst/>
        </a:prstGeom>
        <a:solidFill>
          <a:schemeClr val="accent4">
            <a:hueOff val="-1066762"/>
            <a:satOff val="-43638"/>
            <a:lumOff val="-1803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Exponentiate the coefficient into odd ratios</a:t>
          </a:r>
        </a:p>
      </dsp:txBody>
      <dsp:txXfrm>
        <a:off x="4991504" y="678503"/>
        <a:ext cx="1095171" cy="766458"/>
      </dsp:txXfrm>
    </dsp:sp>
    <dsp:sp modelId="{604F55E6-F48A-4768-9675-D8BC6E59B575}">
      <dsp:nvSpPr>
        <dsp:cNvPr id="0" name=""/>
        <dsp:cNvSpPr/>
      </dsp:nvSpPr>
      <dsp:spPr>
        <a:xfrm>
          <a:off x="6187044" y="637039"/>
          <a:ext cx="1178099" cy="849386"/>
        </a:xfrm>
        <a:prstGeom prst="roundRect">
          <a:avLst/>
        </a:prstGeom>
        <a:solidFill>
          <a:schemeClr val="accent4">
            <a:hueOff val="-1333453"/>
            <a:satOff val="-54547"/>
            <a:lumOff val="-2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Compute Accuracy</a:t>
          </a:r>
        </a:p>
      </dsp:txBody>
      <dsp:txXfrm>
        <a:off x="6228508" y="678503"/>
        <a:ext cx="1095171" cy="766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2FFD34-A3DC-4412-B1DC-E8F6E0F748CF}">
      <dsp:nvSpPr>
        <dsp:cNvPr id="0" name=""/>
        <dsp:cNvSpPr/>
      </dsp:nvSpPr>
      <dsp:spPr>
        <a:xfrm>
          <a:off x="307883" y="0"/>
          <a:ext cx="7267448" cy="2348561"/>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A10C21-88AB-441B-825C-DEA957BBD9DB}">
      <dsp:nvSpPr>
        <dsp:cNvPr id="0" name=""/>
        <dsp:cNvSpPr/>
      </dsp:nvSpPr>
      <dsp:spPr>
        <a:xfrm>
          <a:off x="308" y="704568"/>
          <a:ext cx="932404" cy="93942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dirty="0"/>
            <a:t>Load and preprocess the dataset</a:t>
          </a:r>
        </a:p>
      </dsp:txBody>
      <dsp:txXfrm>
        <a:off x="45824" y="750084"/>
        <a:ext cx="841372" cy="848392"/>
      </dsp:txXfrm>
    </dsp:sp>
    <dsp:sp modelId="{C7AB5371-97B8-456A-8A3E-C257A16886AC}">
      <dsp:nvSpPr>
        <dsp:cNvPr id="0" name=""/>
        <dsp:cNvSpPr/>
      </dsp:nvSpPr>
      <dsp:spPr>
        <a:xfrm>
          <a:off x="979333" y="704568"/>
          <a:ext cx="932404" cy="939424"/>
        </a:xfrm>
        <a:prstGeom prst="roundRect">
          <a:avLst/>
        </a:prstGeom>
        <a:solidFill>
          <a:schemeClr val="accent4">
            <a:hueOff val="-190493"/>
            <a:satOff val="-7792"/>
            <a:lumOff val="-32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dirty="0"/>
            <a:t>Partition into training and test sets</a:t>
          </a:r>
        </a:p>
      </dsp:txBody>
      <dsp:txXfrm>
        <a:off x="1024849" y="750084"/>
        <a:ext cx="841372" cy="848392"/>
      </dsp:txXfrm>
    </dsp:sp>
    <dsp:sp modelId="{E6AEA495-B935-49F7-A1E5-95710852D43E}">
      <dsp:nvSpPr>
        <dsp:cNvPr id="0" name=""/>
        <dsp:cNvSpPr/>
      </dsp:nvSpPr>
      <dsp:spPr>
        <a:xfrm>
          <a:off x="1958357" y="704568"/>
          <a:ext cx="932404" cy="939424"/>
        </a:xfrm>
        <a:prstGeom prst="roundRect">
          <a:avLst/>
        </a:prstGeom>
        <a:solidFill>
          <a:schemeClr val="accent4">
            <a:hueOff val="-380987"/>
            <a:satOff val="-15585"/>
            <a:lumOff val="-64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a:t>Specify, estimate and Plot the model</a:t>
          </a:r>
        </a:p>
      </dsp:txBody>
      <dsp:txXfrm>
        <a:off x="2003873" y="750084"/>
        <a:ext cx="841372" cy="848392"/>
      </dsp:txXfrm>
    </dsp:sp>
    <dsp:sp modelId="{16D6EDBB-BE6B-41F8-B8E2-F8AA5A49F35B}">
      <dsp:nvSpPr>
        <dsp:cNvPr id="0" name=""/>
        <dsp:cNvSpPr/>
      </dsp:nvSpPr>
      <dsp:spPr>
        <a:xfrm>
          <a:off x="2937381" y="704568"/>
          <a:ext cx="932404" cy="939424"/>
        </a:xfrm>
        <a:prstGeom prst="roundRect">
          <a:avLst/>
        </a:prstGeom>
        <a:solidFill>
          <a:schemeClr val="accent4">
            <a:hueOff val="-571480"/>
            <a:satOff val="-23377"/>
            <a:lumOff val="-966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AU" sz="1100" kern="1200" dirty="0"/>
            <a:t>Evaluate model fit accuracy</a:t>
          </a:r>
        </a:p>
      </dsp:txBody>
      <dsp:txXfrm>
        <a:off x="2982897" y="750084"/>
        <a:ext cx="841372" cy="848392"/>
      </dsp:txXfrm>
    </dsp:sp>
    <dsp:sp modelId="{4F06825A-19C4-4106-A4FA-589809B28DBE}">
      <dsp:nvSpPr>
        <dsp:cNvPr id="0" name=""/>
        <dsp:cNvSpPr/>
      </dsp:nvSpPr>
      <dsp:spPr>
        <a:xfrm>
          <a:off x="3916406" y="704568"/>
          <a:ext cx="932404" cy="939424"/>
        </a:xfrm>
        <a:prstGeom prst="roundRect">
          <a:avLst/>
        </a:prstGeom>
        <a:solidFill>
          <a:schemeClr val="accent4">
            <a:hueOff val="-761973"/>
            <a:satOff val="-31170"/>
            <a:lumOff val="-128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dirty="0"/>
            <a:t>Explore the model parameters</a:t>
          </a:r>
        </a:p>
      </dsp:txBody>
      <dsp:txXfrm>
        <a:off x="3961922" y="750084"/>
        <a:ext cx="841372" cy="848392"/>
      </dsp:txXfrm>
    </dsp:sp>
    <dsp:sp modelId="{071742D9-2B33-4BBC-98D1-94FF5672344B}">
      <dsp:nvSpPr>
        <dsp:cNvPr id="0" name=""/>
        <dsp:cNvSpPr/>
      </dsp:nvSpPr>
      <dsp:spPr>
        <a:xfrm>
          <a:off x="4895430" y="704568"/>
          <a:ext cx="932404" cy="939424"/>
        </a:xfrm>
        <a:prstGeom prst="roundRect">
          <a:avLst/>
        </a:prstGeom>
        <a:solidFill>
          <a:schemeClr val="accent4">
            <a:hueOff val="-952466"/>
            <a:satOff val="-38962"/>
            <a:lumOff val="-161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a:t>Tuning model parameters</a:t>
          </a:r>
        </a:p>
      </dsp:txBody>
      <dsp:txXfrm>
        <a:off x="4940946" y="750084"/>
        <a:ext cx="841372" cy="848392"/>
      </dsp:txXfrm>
    </dsp:sp>
    <dsp:sp modelId="{F39A2576-79B3-49CA-B52E-F741D26176EA}">
      <dsp:nvSpPr>
        <dsp:cNvPr id="0" name=""/>
        <dsp:cNvSpPr/>
      </dsp:nvSpPr>
      <dsp:spPr>
        <a:xfrm>
          <a:off x="5874454" y="704568"/>
          <a:ext cx="932404" cy="939424"/>
        </a:xfrm>
        <a:prstGeom prst="roundRect">
          <a:avLst/>
        </a:prstGeom>
        <a:solidFill>
          <a:schemeClr val="accent4">
            <a:hueOff val="-1142960"/>
            <a:satOff val="-46755"/>
            <a:lumOff val="-193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a:t>Retraining tree</a:t>
          </a:r>
        </a:p>
      </dsp:txBody>
      <dsp:txXfrm>
        <a:off x="5919970" y="750084"/>
        <a:ext cx="841372" cy="848392"/>
      </dsp:txXfrm>
    </dsp:sp>
    <dsp:sp modelId="{0C728612-669D-4292-AFDE-E6B2944754C2}">
      <dsp:nvSpPr>
        <dsp:cNvPr id="0" name=""/>
        <dsp:cNvSpPr/>
      </dsp:nvSpPr>
      <dsp:spPr>
        <a:xfrm>
          <a:off x="6853479" y="704568"/>
          <a:ext cx="932404" cy="939424"/>
        </a:xfrm>
        <a:prstGeom prst="roundRect">
          <a:avLst/>
        </a:prstGeom>
        <a:solidFill>
          <a:schemeClr val="accent4">
            <a:hueOff val="-1333453"/>
            <a:satOff val="-54547"/>
            <a:lumOff val="-2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Font typeface="Wingdings" panose="05000000000000000000" pitchFamily="2" charset="2"/>
            <a:buNone/>
          </a:pPr>
          <a:r>
            <a:rPr lang="en-AU" sz="1100" kern="1200"/>
            <a:t>Plot variable importance</a:t>
          </a:r>
        </a:p>
      </dsp:txBody>
      <dsp:txXfrm>
        <a:off x="6898995" y="750084"/>
        <a:ext cx="841372" cy="8483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2FFD34-A3DC-4412-B1DC-E8F6E0F748CF}">
      <dsp:nvSpPr>
        <dsp:cNvPr id="0" name=""/>
        <dsp:cNvSpPr/>
      </dsp:nvSpPr>
      <dsp:spPr>
        <a:xfrm>
          <a:off x="311192" y="0"/>
          <a:ext cx="7267448" cy="2348561"/>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D1FF94-326F-4805-ADED-04B09BBF77BC}">
      <dsp:nvSpPr>
        <dsp:cNvPr id="0" name=""/>
        <dsp:cNvSpPr/>
      </dsp:nvSpPr>
      <dsp:spPr>
        <a:xfrm>
          <a:off x="665" y="704568"/>
          <a:ext cx="1066419" cy="93942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Load and preprocess the dataset</a:t>
          </a:r>
        </a:p>
      </dsp:txBody>
      <dsp:txXfrm>
        <a:off x="46524" y="750427"/>
        <a:ext cx="974701" cy="847706"/>
      </dsp:txXfrm>
    </dsp:sp>
    <dsp:sp modelId="{AB3A0055-5318-4AC9-BCE2-72D65FE5735F}">
      <dsp:nvSpPr>
        <dsp:cNvPr id="0" name=""/>
        <dsp:cNvSpPr/>
      </dsp:nvSpPr>
      <dsp:spPr>
        <a:xfrm>
          <a:off x="1120405" y="704568"/>
          <a:ext cx="1066419" cy="939424"/>
        </a:xfrm>
        <a:prstGeom prst="roundRect">
          <a:avLst/>
        </a:prstGeom>
        <a:solidFill>
          <a:schemeClr val="accent4">
            <a:hueOff val="-222242"/>
            <a:satOff val="-9091"/>
            <a:lumOff val="-37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a:t>Partition into training and test sets</a:t>
          </a:r>
          <a:endParaRPr lang="en-AU" sz="900" kern="1200" dirty="0"/>
        </a:p>
      </dsp:txBody>
      <dsp:txXfrm>
        <a:off x="1166264" y="750427"/>
        <a:ext cx="974701" cy="847706"/>
      </dsp:txXfrm>
    </dsp:sp>
    <dsp:sp modelId="{60A10C21-88AB-441B-825C-DEA957BBD9DB}">
      <dsp:nvSpPr>
        <dsp:cNvPr id="0" name=""/>
        <dsp:cNvSpPr/>
      </dsp:nvSpPr>
      <dsp:spPr>
        <a:xfrm>
          <a:off x="2240145" y="704568"/>
          <a:ext cx="1066419" cy="939424"/>
        </a:xfrm>
        <a:prstGeom prst="roundRect">
          <a:avLst/>
        </a:prstGeom>
        <a:solidFill>
          <a:schemeClr val="accent4">
            <a:hueOff val="-444484"/>
            <a:satOff val="-18182"/>
            <a:lumOff val="-751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Create a random sample of size with replacement</a:t>
          </a:r>
        </a:p>
      </dsp:txBody>
      <dsp:txXfrm>
        <a:off x="2286004" y="750427"/>
        <a:ext cx="974701" cy="847706"/>
      </dsp:txXfrm>
    </dsp:sp>
    <dsp:sp modelId="{C7AB5371-97B8-456A-8A3E-C257A16886AC}">
      <dsp:nvSpPr>
        <dsp:cNvPr id="0" name=""/>
        <dsp:cNvSpPr/>
      </dsp:nvSpPr>
      <dsp:spPr>
        <a:xfrm>
          <a:off x="3359886" y="704568"/>
          <a:ext cx="1066419" cy="939424"/>
        </a:xfrm>
        <a:prstGeom prst="roundRect">
          <a:avLst/>
        </a:prstGeom>
        <a:solidFill>
          <a:schemeClr val="accent4">
            <a:hueOff val="-666726"/>
            <a:satOff val="-27273"/>
            <a:lumOff val="-112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Train a classification model using sample dataset</a:t>
          </a:r>
        </a:p>
      </dsp:txBody>
      <dsp:txXfrm>
        <a:off x="3405745" y="750427"/>
        <a:ext cx="974701" cy="847706"/>
      </dsp:txXfrm>
    </dsp:sp>
    <dsp:sp modelId="{E6AEA495-B935-49F7-A1E5-95710852D43E}">
      <dsp:nvSpPr>
        <dsp:cNvPr id="0" name=""/>
        <dsp:cNvSpPr/>
      </dsp:nvSpPr>
      <dsp:spPr>
        <a:xfrm>
          <a:off x="4479626" y="704568"/>
          <a:ext cx="1066419" cy="939424"/>
        </a:xfrm>
        <a:prstGeom prst="roundRect">
          <a:avLst/>
        </a:prstGeom>
        <a:solidFill>
          <a:schemeClr val="accent4">
            <a:hueOff val="-888969"/>
            <a:satOff val="-36365"/>
            <a:lumOff val="-1503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Repeat steps 1-3 by M times to train M Models</a:t>
          </a:r>
        </a:p>
      </dsp:txBody>
      <dsp:txXfrm>
        <a:off x="4525485" y="750427"/>
        <a:ext cx="974701" cy="847706"/>
      </dsp:txXfrm>
    </dsp:sp>
    <dsp:sp modelId="{07E7AB3C-A1DC-40A0-9601-85A868D3803C}">
      <dsp:nvSpPr>
        <dsp:cNvPr id="0" name=""/>
        <dsp:cNvSpPr/>
      </dsp:nvSpPr>
      <dsp:spPr>
        <a:xfrm>
          <a:off x="5599366" y="704568"/>
          <a:ext cx="1066419" cy="939424"/>
        </a:xfrm>
        <a:prstGeom prst="roundRect">
          <a:avLst/>
        </a:prstGeom>
        <a:solidFill>
          <a:schemeClr val="accent4">
            <a:hueOff val="-1111211"/>
            <a:satOff val="-45456"/>
            <a:lumOff val="-187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Font typeface="Wingdings" panose="05000000000000000000" pitchFamily="2" charset="2"/>
            <a:buNone/>
          </a:pPr>
          <a:r>
            <a:rPr lang="en-AU" sz="900" kern="1200" dirty="0"/>
            <a:t>Compute the predicted class via a major vote across the different models</a:t>
          </a:r>
        </a:p>
      </dsp:txBody>
      <dsp:txXfrm>
        <a:off x="5645225" y="750427"/>
        <a:ext cx="974701" cy="847706"/>
      </dsp:txXfrm>
    </dsp:sp>
    <dsp:sp modelId="{865750E4-69CA-4A99-9B78-CF24EAF2EB29}">
      <dsp:nvSpPr>
        <dsp:cNvPr id="0" name=""/>
        <dsp:cNvSpPr/>
      </dsp:nvSpPr>
      <dsp:spPr>
        <a:xfrm>
          <a:off x="6719107" y="704568"/>
          <a:ext cx="1066419" cy="939424"/>
        </a:xfrm>
        <a:prstGeom prst="roundRect">
          <a:avLst/>
        </a:prstGeom>
        <a:solidFill>
          <a:schemeClr val="accent4">
            <a:hueOff val="-1333453"/>
            <a:satOff val="-54547"/>
            <a:lumOff val="-2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AU" sz="900" kern="1200" dirty="0"/>
            <a:t>Computer and Evaluate Test Accuracy of the Bagged Model</a:t>
          </a:r>
        </a:p>
      </dsp:txBody>
      <dsp:txXfrm>
        <a:off x="6764966" y="750427"/>
        <a:ext cx="974701" cy="84770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2/24/2025</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2/24/2025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Hi, I'm Eileen Ip, and I'll be presenting my findings from my analysis of a bank's dataset. The focus is identifying high-value customers to campaign programs towards, specifically, those likely to open term deposit accounts.</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The last model is bagging, the process is here. Bagging is appropriate as it stabilizes decision trees by using random samples. Its data requirements are similar to the other models, with the addition of random sampling. Accuracy is measured using the sum of squared errors, and a confusion matrix.</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266215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Before analysis, unknown variables were removed to reduce bias and improve data quality. The dataset was also rebalanced through over and under sampling, as there were initially more “no” than "yes" responses, ensuring the models could make unbiased predictions for better results.</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The logistic regression model identified several patterns. The High-value customers that the marketing team should target include older individuals, those in management, and those with high school, professional, or university education. Because the model suggests customers with these characteristics are more likely to subscribe to term deposits programs.</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1751238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The model achieved an accuracy of around 83%, in addition, precision and recall accuracy both above 80%, indicating the patterns are reliable and should be considered when developing new marketing strategies. </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1934096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The decision trees model highlighted call duration, days since last contact, and economic factors such as the Euribor 3-month rate and consumer confidence index as key predictors. Customers contacted before 513 days and those with longer call durations were more likely to subscribe. </a:t>
            </a:r>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dirty="0"/>
          </a:p>
        </p:txBody>
      </p:sp>
    </p:spTree>
    <p:extLst>
      <p:ext uri="{BB962C8B-B14F-4D97-AF65-F5344CB8AC3E}">
        <p14:creationId xmlns:p14="http://schemas.microsoft.com/office/powerpoint/2010/main" val="3180181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A second decision tree was built to assess the previous tree, which produced similar insights about high-value customers.</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The model also achieved an 83% accuracy on test data. This accuracy suggests using bagging to compare against this model and the logistic regression would gains deeper insights.</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15</a:t>
            </a:fld>
            <a:endParaRPr lang="en-US" dirty="0"/>
          </a:p>
        </p:txBody>
      </p:sp>
    </p:spTree>
    <p:extLst>
      <p:ext uri="{BB962C8B-B14F-4D97-AF65-F5344CB8AC3E}">
        <p14:creationId xmlns:p14="http://schemas.microsoft.com/office/powerpoint/2010/main" val="20982949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Bagging achieved an accuracy of 83.48% on the test data, indicating strong performance. The confusion matrix showed 99.87% accuracy, significantly higher than previous models. This improvement is due to bagging reducing variance in the data. The accuracy indicates that the results from each model should be considered when developing new campaign strategies.</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3110401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Across all models, the most significant variables were information about customers' last contact during campaign and economic factors, both strongly influencing a customer to open an account. This could be due to customers having </a:t>
            </a:r>
            <a:r>
              <a:rPr lang="en-AU" sz="1800" i="1" dirty="0" err="1">
                <a:effectLst/>
                <a:latin typeface="Aptos" panose="020B0004020202020204" pitchFamily="34" charset="0"/>
                <a:ea typeface="Aptos" panose="020B0004020202020204" pitchFamily="34" charset="0"/>
                <a:cs typeface="Arial" panose="020B0604020202020204" pitchFamily="34" charset="0"/>
              </a:rPr>
              <a:t>favorable</a:t>
            </a:r>
            <a:r>
              <a:rPr lang="en-AU" sz="1800" i="1" dirty="0">
                <a:effectLst/>
                <a:latin typeface="Aptos" panose="020B0004020202020204" pitchFamily="34" charset="0"/>
                <a:ea typeface="Aptos" panose="020B0004020202020204" pitchFamily="34" charset="0"/>
                <a:cs typeface="Arial" panose="020B0604020202020204" pitchFamily="34" charset="0"/>
              </a:rPr>
              <a:t> economic conditions or high engagement during the campaign may have increased the chances of them subscribing.</a:t>
            </a:r>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17</a:t>
            </a:fld>
            <a:endParaRPr lang="en-US" dirty="0"/>
          </a:p>
        </p:txBody>
      </p:sp>
    </p:spTree>
    <p:extLst>
      <p:ext uri="{BB962C8B-B14F-4D97-AF65-F5344CB8AC3E}">
        <p14:creationId xmlns:p14="http://schemas.microsoft.com/office/powerpoint/2010/main" val="502151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In conclusion, the analysis revealed high value customers are older customers, work in management and those with higher education were more likely to subscribe. When economic factors and information on customers’ last contact are in specific ranges, they are also attributes in high value customers.</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Based on these insights, the marketing team should improve their campaigns by creating programs tailored to high-value customer traits, designing campaigns that attract these customers, or launching campaigns when economic conditions are favourable.</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18</a:t>
            </a:fld>
            <a:endParaRPr lang="en-US" dirty="0"/>
          </a:p>
        </p:txBody>
      </p:sp>
    </p:spTree>
    <p:extLst>
      <p:ext uri="{BB962C8B-B14F-4D97-AF65-F5344CB8AC3E}">
        <p14:creationId xmlns:p14="http://schemas.microsoft.com/office/powerpoint/2010/main" val="26765865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These strategies can be costly, and resource-intensive. Therefore, my main recommendations are to:</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spcBef>
                <a:spcPts val="0"/>
              </a:spcBef>
              <a:spcAft>
                <a:spcPts val="800"/>
              </a:spcAft>
              <a:buFont typeface="+mj-lt"/>
              <a:buAutoNum type="arabicPeriod"/>
              <a:tabLst>
                <a:tab pos="457200" algn="l"/>
              </a:tabLst>
            </a:pPr>
            <a:r>
              <a:rPr lang="en-AU" sz="1800" i="1" dirty="0">
                <a:effectLst/>
                <a:latin typeface="Aptos" panose="020B0004020202020204" pitchFamily="34" charset="0"/>
                <a:ea typeface="Aptos" panose="020B0004020202020204" pitchFamily="34" charset="0"/>
                <a:cs typeface="Arial" panose="020B0604020202020204" pitchFamily="34" charset="0"/>
              </a:rPr>
              <a:t>Develop targeted programs towards high-value customers and launch them immediately.</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spcBef>
                <a:spcPts val="0"/>
              </a:spcBef>
              <a:spcAft>
                <a:spcPts val="800"/>
              </a:spcAft>
              <a:buFont typeface="+mj-lt"/>
              <a:buAutoNum type="arabicPeriod"/>
              <a:tabLst>
                <a:tab pos="457200" algn="l"/>
              </a:tabLst>
            </a:pPr>
            <a:r>
              <a:rPr lang="en-AU" sz="1800" i="1" dirty="0">
                <a:effectLst/>
                <a:latin typeface="Aptos" panose="020B0004020202020204" pitchFamily="34" charset="0"/>
                <a:ea typeface="Aptos" panose="020B0004020202020204" pitchFamily="34" charset="0"/>
                <a:cs typeface="Arial" panose="020B0604020202020204" pitchFamily="34" charset="0"/>
              </a:rPr>
              <a:t>Launch campaigns toward customer when their economic conditions are </a:t>
            </a:r>
            <a:r>
              <a:rPr lang="en-AU" sz="1800" i="1" dirty="0" err="1">
                <a:effectLst/>
                <a:latin typeface="Aptos" panose="020B0004020202020204" pitchFamily="34" charset="0"/>
                <a:ea typeface="Aptos" panose="020B0004020202020204" pitchFamily="34" charset="0"/>
                <a:cs typeface="Arial" panose="020B0604020202020204" pitchFamily="34" charset="0"/>
              </a:rPr>
              <a:t>favorable</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spcBef>
                <a:spcPts val="0"/>
              </a:spcBef>
              <a:spcAft>
                <a:spcPts val="800"/>
              </a:spcAft>
              <a:buFont typeface="+mj-lt"/>
              <a:buAutoNum type="arabicPeriod"/>
              <a:tabLst>
                <a:tab pos="457200" algn="l"/>
              </a:tabLst>
            </a:pPr>
            <a:r>
              <a:rPr lang="en-AU" sz="1800" i="1" dirty="0">
                <a:effectLst/>
                <a:latin typeface="Aptos" panose="020B0004020202020204" pitchFamily="34" charset="0"/>
                <a:ea typeface="Aptos" panose="020B0004020202020204" pitchFamily="34" charset="0"/>
                <a:cs typeface="Arial" panose="020B0604020202020204" pitchFamily="34" charset="0"/>
              </a:rPr>
              <a:t>Or the least feasible recommendation is to Implement all strategies simultaneously.</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The drawbacks include higher costs, longer timelines, and increased resources. Therefore, I recommend starting with the first option—launching targeted programs—because it allows for quicker feedback and adjustments with the minimal resources and time </a:t>
            </a:r>
            <a:r>
              <a:rPr lang="en-AU" sz="1800" i="1" dirty="0" err="1">
                <a:effectLst/>
                <a:latin typeface="Aptos" panose="020B0004020202020204" pitchFamily="34" charset="0"/>
                <a:ea typeface="Aptos" panose="020B0004020202020204" pitchFamily="34" charset="0"/>
                <a:cs typeface="Arial" panose="020B0604020202020204" pitchFamily="34" charset="0"/>
              </a:rPr>
              <a:t>commited</a:t>
            </a:r>
            <a:r>
              <a:rPr lang="en-AU" sz="1800" i="1" dirty="0">
                <a:effectLst/>
                <a:latin typeface="Aptos" panose="020B0004020202020204" pitchFamily="34" charset="0"/>
                <a:ea typeface="Aptos" panose="020B0004020202020204" pitchFamily="34" charset="0"/>
                <a:cs typeface="Arial" panose="020B0604020202020204" pitchFamily="34" charset="0"/>
              </a:rPr>
              <a:t>. The last option should be carefully considered, as economic conditions are unpredictable, making it uncertain when the next campaign can be launched.</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AU" dirty="0"/>
          </a:p>
        </p:txBody>
      </p:sp>
      <p:sp>
        <p:nvSpPr>
          <p:cNvPr id="4" name="Slide Number Placeholder 3"/>
          <p:cNvSpPr>
            <a:spLocks noGrp="1"/>
          </p:cNvSpPr>
          <p:nvPr>
            <p:ph type="sldNum" sz="quarter" idx="5"/>
          </p:nvPr>
        </p:nvSpPr>
        <p:spPr/>
        <p:txBody>
          <a:bodyPr/>
          <a:lstStyle/>
          <a:p>
            <a:fld id="{10895658-EA1F-4910-80AB-4DA76E167475}" type="slidenum">
              <a:rPr lang="en-US" smtClean="0"/>
              <a:t>19</a:t>
            </a:fld>
            <a:endParaRPr lang="en-US" dirty="0"/>
          </a:p>
        </p:txBody>
      </p:sp>
    </p:spTree>
    <p:extLst>
      <p:ext uri="{BB962C8B-B14F-4D97-AF65-F5344CB8AC3E}">
        <p14:creationId xmlns:p14="http://schemas.microsoft.com/office/powerpoint/2010/main" val="2515701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With the rapid growth of technology, competition in the banking sector has intensified, making it harder to attract new customers. Our marketing team has launched campaigns promoting term deposit subscriptions, but customer acquisition is both costly and resource-intensive.</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Therefore, to optimize efforts, I aim to focus on high-value customers—those most likely to open deposit accounts. This report outlines the analytical process I used, employing binary classification models to segment these customers.</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By developing a data-driven strategy based on these results, the bank can potentially increase profitability, stabilize cash flow, improve customer retention, attract cost-effective clients, gain a competitive edge, and enhance operational efficiency.</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For future research, the next project should compare bank data before and after implementing these strategies to evaluate their effectiveness.</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dirty="0">
                <a:effectLst/>
                <a:latin typeface="Aptos" panose="020B0004020202020204" pitchFamily="34" charset="0"/>
                <a:ea typeface="Aptos" panose="020B0004020202020204" pitchFamily="34" charset="0"/>
                <a:cs typeface="Arial" panose="020B0604020202020204" pitchFamily="34" charset="0"/>
              </a:rPr>
              <a:t>Given the strong performance of bagging, further exploration of more advanced methods such as random forests model or support vectors models should be considered, because they could improve model performance and provide deeper insights if more time and resources are given.</a:t>
            </a:r>
            <a:endParaRPr lang="en-AU" sz="1800" dirty="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Bef>
                <a:spcPts val="0"/>
              </a:spcBef>
              <a:spcAft>
                <a:spcPts val="800"/>
              </a:spcAft>
            </a:pPr>
            <a:r>
              <a:rPr lang="en-AU" sz="1800" i="1">
                <a:effectLst/>
                <a:latin typeface="Aptos" panose="020B0004020202020204" pitchFamily="34" charset="0"/>
                <a:ea typeface="Aptos" panose="020B0004020202020204" pitchFamily="34" charset="0"/>
                <a:cs typeface="Arial" panose="020B0604020202020204" pitchFamily="34" charset="0"/>
              </a:rPr>
              <a:t>And that </a:t>
            </a:r>
            <a:r>
              <a:rPr lang="en-AU" sz="1800" i="1" dirty="0">
                <a:effectLst/>
                <a:latin typeface="Aptos" panose="020B0004020202020204" pitchFamily="34" charset="0"/>
                <a:ea typeface="Aptos" panose="020B0004020202020204" pitchFamily="34" charset="0"/>
                <a:cs typeface="Arial" panose="020B0604020202020204" pitchFamily="34" charset="0"/>
              </a:rPr>
              <a:t>concludes the presentation. Thank you for listening!</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20</a:t>
            </a:fld>
            <a:endParaRPr lang="en-US" dirty="0"/>
          </a:p>
        </p:txBody>
      </p:sp>
    </p:spTree>
    <p:extLst>
      <p:ext uri="{BB962C8B-B14F-4D97-AF65-F5344CB8AC3E}">
        <p14:creationId xmlns:p14="http://schemas.microsoft.com/office/powerpoint/2010/main" val="918771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The key question is: How can the marketing team accurately identify high-value customers for the most cost-effective results? My goal is to identify these customers from the bank’s dataset by analysing variables that influence customer responses—whether they subscribe to a deposit account. It can be noted that some variables are more likely to play a role than other factors such as economic factors and information about the client’s last contact during campaigns, however, my analysis examines all variables to uncover all correlations with customer behaviour.</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1691315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To address the business problem, the models I used are logistic regression, decision trees, specifically (Classification And Regression Trees), and bagging. Logistic regression is a model that predicts key variables influencing the binary outcome. Decision trees is visualise by splitting the data into nodes representing conditions of feature variables and branches showing outcomes of customer responses. Bagging is an ensemble method with a more stabilized prediction by training multiple decision trees on different bootstrap samples.</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However, these models have limitations. Logistic regression assumes a linear relationship and requires a large dataset. Decision trees can overfit, especially if the tree are too deep. While bagging mitigates these risks, it doesn’t fully eliminate them. Therefore, high-quality data and proper model specifications are crucial for optimal performance in bagging.</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854730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i="1" dirty="0">
                <a:effectLst/>
                <a:latin typeface="Aptos" panose="020B0004020202020204" pitchFamily="34" charset="0"/>
                <a:ea typeface="Aptos" panose="020B0004020202020204" pitchFamily="34" charset="0"/>
                <a:cs typeface="Arial" panose="020B0604020202020204" pitchFamily="34" charset="0"/>
              </a:rPr>
              <a:t>The dataset contains 20 feature variables, excluding the output variable, customer responses, which shows whether customers have subscribed to the programs. The feature variables includes categorical and numerical data types, covering client details, account statuses, campaign interactions, and social/economic factors.</a:t>
            </a:r>
            <a:endParaRPr lang="en-AU" sz="18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2967968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The variables that were reviewed are visualized here.</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3556866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My analysis plan is to use the three-models mentioned. So, this is the logistic regression process,  this is an appropriate model for identifying key predictors and their relationship to customer responses. It requires a binary output, along with categorical and numerical feature variables. Model performance is evaluated using pseudo-R², a confusion matrix, precision-recall curves, and ROC curves.</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8419870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i="1" dirty="0">
                <a:effectLst/>
                <a:latin typeface="Aptos" panose="020B0004020202020204" pitchFamily="34" charset="0"/>
                <a:ea typeface="Aptos" panose="020B0004020202020204" pitchFamily="34" charset="0"/>
                <a:cs typeface="Arial" panose="020B0604020202020204" pitchFamily="34" charset="0"/>
              </a:rPr>
              <a:t>Next one is decision trees and this is the process. Decision trees are useful for visualizing the outcomes of various input conditions. The data requirements are the same as logistic regression. Accuracy is assessed using a confusion matrix, ROC curve, and sum of squared errors.</a:t>
            </a:r>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1334622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Bank</a:t>
            </a:r>
            <a:br>
              <a:rPr lang="en-US" dirty="0"/>
            </a:br>
            <a:r>
              <a:rPr lang="en-US" dirty="0"/>
              <a:t>Marketing </a:t>
            </a:r>
            <a:br>
              <a:rPr lang="en-US" dirty="0"/>
            </a:br>
            <a:r>
              <a:rPr lang="en-US" dirty="0"/>
              <a:t>Report</a:t>
            </a:r>
            <a:br>
              <a:rPr lang="en-US" dirty="0"/>
            </a:br>
            <a:endParaRPr lang="en-US" dirty="0"/>
          </a:p>
        </p:txBody>
      </p:sp>
      <p:sp>
        <p:nvSpPr>
          <p:cNvPr id="3" name="TextBox 2">
            <a:extLst>
              <a:ext uri="{FF2B5EF4-FFF2-40B4-BE49-F238E27FC236}">
                <a16:creationId xmlns:a16="http://schemas.microsoft.com/office/drawing/2014/main" id="{B07B31A8-920A-725A-C51E-4EB368C23767}"/>
              </a:ext>
            </a:extLst>
          </p:cNvPr>
          <p:cNvSpPr txBox="1"/>
          <p:nvPr/>
        </p:nvSpPr>
        <p:spPr>
          <a:xfrm>
            <a:off x="4714772" y="3429000"/>
            <a:ext cx="5558970" cy="377372"/>
          </a:xfrm>
          <a:prstGeom prst="rect">
            <a:avLst/>
          </a:prstGeom>
          <a:noFill/>
        </p:spPr>
        <p:txBody>
          <a:bodyPr wrap="square" rtlCol="0">
            <a:spAutoFit/>
          </a:bodyPr>
          <a:lstStyle/>
          <a:p>
            <a:r>
              <a:rPr lang="en-US" b="1" dirty="0">
                <a:solidFill>
                  <a:schemeClr val="tx2"/>
                </a:solidFill>
              </a:rPr>
              <a:t>BY EILEEN IP</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16752" y="407013"/>
            <a:ext cx="7889768" cy="783833"/>
          </a:xfrm>
        </p:spPr>
        <p:txBody>
          <a:bodyPr>
            <a:normAutofit/>
          </a:bodyPr>
          <a:lstStyle/>
          <a:p>
            <a:r>
              <a:rPr lang="en-US" dirty="0"/>
              <a:t>Analysis plan – BAGGING</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16752" y="3429000"/>
            <a:ext cx="8573648" cy="3429000"/>
          </a:xfrm>
        </p:spPr>
        <p:txBody>
          <a:bodyPr>
            <a:normAutofit fontScale="55000" lnSpcReduction="20000"/>
          </a:bodyPr>
          <a:lstStyle/>
          <a:p>
            <a:pPr marL="0" indent="0">
              <a:lnSpc>
                <a:spcPct val="120000"/>
              </a:lnSpc>
              <a:buNone/>
            </a:pPr>
            <a:r>
              <a:rPr lang="en-AU" sz="2800" b="1" dirty="0"/>
              <a:t>APPROPRIATENESS: </a:t>
            </a:r>
            <a:r>
              <a:rPr lang="en-AU" sz="2800" dirty="0"/>
              <a:t>Decision trees are appropriate for this analysis as they can visually compare and confirm the accuracy of both decision trees and logistic regression models. Bagging significantly enhances model stability by improving accuracy and reducing variance, effectively addressing the challenge of overfitting.</a:t>
            </a:r>
          </a:p>
          <a:p>
            <a:pPr marL="0" indent="0">
              <a:lnSpc>
                <a:spcPct val="120000"/>
              </a:lnSpc>
              <a:buNone/>
            </a:pPr>
            <a:r>
              <a:rPr lang="en-AU" sz="2800" b="1" dirty="0"/>
              <a:t>DATA VARIABLES REQUIREMENTS: </a:t>
            </a:r>
            <a:r>
              <a:rPr lang="en-AU" sz="2800" dirty="0"/>
              <a:t>The output variable is a binary categorical target, and the feature variables consist of a mix of categorical and numerical data. A random sample of size n (where n represents the number of observations in the original dataset) is used.</a:t>
            </a:r>
          </a:p>
          <a:p>
            <a:pPr marL="0" indent="0">
              <a:lnSpc>
                <a:spcPct val="120000"/>
              </a:lnSpc>
              <a:buNone/>
            </a:pPr>
            <a:r>
              <a:rPr lang="en-AU" sz="2800" b="1" dirty="0"/>
              <a:t>MEASURE OF CLASSIFICATION ACCURACY:</a:t>
            </a:r>
            <a:endParaRPr lang="en-AU" sz="2800" dirty="0"/>
          </a:p>
          <a:p>
            <a:pPr lvl="1">
              <a:lnSpc>
                <a:spcPct val="120000"/>
              </a:lnSpc>
            </a:pPr>
            <a:r>
              <a:rPr lang="en-AU" sz="2800" dirty="0"/>
              <a:t>Sum of squared error: Used to compare the accuracy of the decision tree model.</a:t>
            </a:r>
          </a:p>
          <a:p>
            <a:pPr lvl="1">
              <a:lnSpc>
                <a:spcPct val="120000"/>
              </a:lnSpc>
            </a:pPr>
            <a:r>
              <a:rPr lang="en-AU" sz="2800" dirty="0"/>
              <a:t>Binary Confusion Matrix: Used to assess the model’s classification accuracy.</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10</a:t>
            </a:fld>
            <a:endParaRPr lang="en-US" dirty="0"/>
          </a:p>
        </p:txBody>
      </p:sp>
      <p:graphicFrame>
        <p:nvGraphicFramePr>
          <p:cNvPr id="4" name="Diagram 3">
            <a:extLst>
              <a:ext uri="{FF2B5EF4-FFF2-40B4-BE49-F238E27FC236}">
                <a16:creationId xmlns:a16="http://schemas.microsoft.com/office/drawing/2014/main" id="{EAA619DA-0B2E-887C-8ACA-7B3528951F99}"/>
              </a:ext>
            </a:extLst>
          </p:cNvPr>
          <p:cNvGraphicFramePr/>
          <p:nvPr>
            <p:extLst>
              <p:ext uri="{D42A27DB-BD31-4B8C-83A1-F6EECF244321}">
                <p14:modId xmlns:p14="http://schemas.microsoft.com/office/powerpoint/2010/main" val="2183439811"/>
              </p:ext>
            </p:extLst>
          </p:nvPr>
        </p:nvGraphicFramePr>
        <p:xfrm>
          <a:off x="3516752" y="1080438"/>
          <a:ext cx="7786192" cy="23485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2623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16752" y="353850"/>
            <a:ext cx="7889768" cy="783833"/>
          </a:xfrm>
        </p:spPr>
        <p:txBody>
          <a:bodyPr>
            <a:normAutofit fontScale="90000"/>
          </a:bodyPr>
          <a:lstStyle/>
          <a:p>
            <a:r>
              <a:rPr lang="en-US" dirty="0"/>
              <a:t>Analysis plan – feature engineering</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1679944"/>
            <a:ext cx="8414886" cy="4676406"/>
          </a:xfrm>
        </p:spPr>
        <p:txBody>
          <a:bodyPr>
            <a:normAutofit fontScale="92500"/>
          </a:bodyPr>
          <a:lstStyle/>
          <a:p>
            <a:pPr marL="0" indent="0">
              <a:buNone/>
            </a:pPr>
            <a:r>
              <a:rPr lang="en-AU" sz="2000" dirty="0"/>
              <a:t>Certain values were identified as irrelevant in the dataset, which includes:</a:t>
            </a:r>
          </a:p>
          <a:p>
            <a:r>
              <a:rPr lang="en-AU" sz="2000" dirty="0"/>
              <a:t>Customers with the value "unknown" for credit account status, housing, and loan.</a:t>
            </a:r>
          </a:p>
          <a:p>
            <a:r>
              <a:rPr lang="en-AU" sz="2000" dirty="0"/>
              <a:t>Customers with the value "unknown" for job, education, and marital status.</a:t>
            </a:r>
          </a:p>
          <a:p>
            <a:pPr marL="0" indent="0">
              <a:buNone/>
            </a:pPr>
            <a:r>
              <a:rPr lang="en-AU" sz="2000" dirty="0"/>
              <a:t>These values were removed to focus on data that reflects the characteristics of customers most likely to subscribe to the program based on campaign efforts.</a:t>
            </a:r>
          </a:p>
          <a:p>
            <a:pPr marL="0" indent="0">
              <a:buNone/>
            </a:pPr>
            <a:r>
              <a:rPr lang="en-AU" sz="2000" dirty="0"/>
              <a:t>The dataset is unbalanced, with significantly more "no" responses than "yes," which may be due to biased sampling methods or measurement errors. This imbalance could lead to issues such as overfitting. To address this, the dataset was balanced using a combination of under-sampling and over-sampling of positive and negative cases, ensuring the data remains unbiased while minimising the risk of information loss.</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
        <p:nvSpPr>
          <p:cNvPr id="5" name="Text Placeholder 6">
            <a:extLst>
              <a:ext uri="{FF2B5EF4-FFF2-40B4-BE49-F238E27FC236}">
                <a16:creationId xmlns:a16="http://schemas.microsoft.com/office/drawing/2014/main" id="{02492136-277B-808E-9D1B-0527359207DB}"/>
              </a:ext>
            </a:extLst>
          </p:cNvPr>
          <p:cNvSpPr txBox="1">
            <a:spLocks/>
          </p:cNvSpPr>
          <p:nvPr/>
        </p:nvSpPr>
        <p:spPr>
          <a:xfrm>
            <a:off x="2517446" y="7532974"/>
            <a:ext cx="3957231" cy="3006531"/>
          </a:xfrm>
          <a:prstGeom prst="rect">
            <a:avLst/>
          </a:prstGeom>
        </p:spPr>
        <p:txBody>
          <a:bodyPr vert="horz" lIns="91440" tIns="45720" rIns="91440" bIns="45720" rtlCol="0">
            <a:normAutofit/>
          </a:bodyPr>
          <a:lstStyle>
            <a:lvl1pPr marL="0" indent="0" algn="l" defTabSz="914400" rtl="0" eaLnBrk="1" latinLnBrk="0" hangingPunct="1">
              <a:lnSpc>
                <a:spcPts val="2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1pPr>
            <a:lvl2pPr marL="4572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2pPr>
            <a:lvl3pPr marL="9144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3pPr>
            <a:lvl4pPr marL="13716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18288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Clear and detailed description of the analysis plan, noting how assumptions will be tested, giving highly specific details for each step of the analysis, and demonstrates how the results will be interpreted.</a:t>
            </a:r>
          </a:p>
        </p:txBody>
      </p:sp>
    </p:spTree>
    <p:extLst>
      <p:ext uri="{BB962C8B-B14F-4D97-AF65-F5344CB8AC3E}">
        <p14:creationId xmlns:p14="http://schemas.microsoft.com/office/powerpoint/2010/main" val="1418789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2A758-BB0E-EE7C-5204-F2CB87F1AB16}"/>
              </a:ext>
            </a:extLst>
          </p:cNvPr>
          <p:cNvSpPr>
            <a:spLocks noGrp="1"/>
          </p:cNvSpPr>
          <p:nvPr>
            <p:ph type="title"/>
          </p:nvPr>
        </p:nvSpPr>
        <p:spPr>
          <a:xfrm>
            <a:off x="4833049" y="136525"/>
            <a:ext cx="7499927" cy="851017"/>
          </a:xfrm>
        </p:spPr>
        <p:txBody>
          <a:bodyPr>
            <a:noAutofit/>
          </a:bodyPr>
          <a:lstStyle/>
          <a:p>
            <a:r>
              <a:rPr lang="en-AU" sz="3600" dirty="0"/>
              <a:t>Results &amp; Interpretation </a:t>
            </a:r>
            <a:br>
              <a:rPr lang="en-AU" sz="3600" dirty="0"/>
            </a:br>
            <a:r>
              <a:rPr lang="en-AU" sz="3600" dirty="0"/>
              <a:t>– Logistic Regression</a:t>
            </a:r>
          </a:p>
        </p:txBody>
      </p:sp>
      <p:graphicFrame>
        <p:nvGraphicFramePr>
          <p:cNvPr id="5" name="Table Placeholder 4">
            <a:extLst>
              <a:ext uri="{FF2B5EF4-FFF2-40B4-BE49-F238E27FC236}">
                <a16:creationId xmlns:a16="http://schemas.microsoft.com/office/drawing/2014/main" id="{15CC3BCD-E4C8-0D07-657E-0D4F435F5932}"/>
              </a:ext>
            </a:extLst>
          </p:cNvPr>
          <p:cNvGraphicFramePr>
            <a:graphicFrameLocks noGrp="1"/>
          </p:cNvGraphicFramePr>
          <p:nvPr>
            <p:ph type="tbl" sz="quarter" idx="13"/>
            <p:extLst>
              <p:ext uri="{D42A27DB-BD31-4B8C-83A1-F6EECF244321}">
                <p14:modId xmlns:p14="http://schemas.microsoft.com/office/powerpoint/2010/main" val="209633300"/>
              </p:ext>
            </p:extLst>
          </p:nvPr>
        </p:nvGraphicFramePr>
        <p:xfrm>
          <a:off x="187615" y="45720"/>
          <a:ext cx="4514294" cy="6766560"/>
        </p:xfrm>
        <a:graphic>
          <a:graphicData uri="http://schemas.openxmlformats.org/drawingml/2006/table">
            <a:tbl>
              <a:tblPr firstRow="1" bandRow="1">
                <a:tableStyleId>{8A107856-5554-42FB-B03E-39F5DBC370BA}</a:tableStyleId>
              </a:tblPr>
              <a:tblGrid>
                <a:gridCol w="1392815">
                  <a:extLst>
                    <a:ext uri="{9D8B030D-6E8A-4147-A177-3AD203B41FA5}">
                      <a16:colId xmlns:a16="http://schemas.microsoft.com/office/drawing/2014/main" val="298443612"/>
                    </a:ext>
                  </a:extLst>
                </a:gridCol>
                <a:gridCol w="817530">
                  <a:extLst>
                    <a:ext uri="{9D8B030D-6E8A-4147-A177-3AD203B41FA5}">
                      <a16:colId xmlns:a16="http://schemas.microsoft.com/office/drawing/2014/main" val="49095110"/>
                    </a:ext>
                  </a:extLst>
                </a:gridCol>
                <a:gridCol w="587135">
                  <a:extLst>
                    <a:ext uri="{9D8B030D-6E8A-4147-A177-3AD203B41FA5}">
                      <a16:colId xmlns:a16="http://schemas.microsoft.com/office/drawing/2014/main" val="2861220058"/>
                    </a:ext>
                  </a:extLst>
                </a:gridCol>
                <a:gridCol w="460790">
                  <a:extLst>
                    <a:ext uri="{9D8B030D-6E8A-4147-A177-3AD203B41FA5}">
                      <a16:colId xmlns:a16="http://schemas.microsoft.com/office/drawing/2014/main" val="3602730169"/>
                    </a:ext>
                  </a:extLst>
                </a:gridCol>
                <a:gridCol w="490518">
                  <a:extLst>
                    <a:ext uri="{9D8B030D-6E8A-4147-A177-3AD203B41FA5}">
                      <a16:colId xmlns:a16="http://schemas.microsoft.com/office/drawing/2014/main" val="1066362707"/>
                    </a:ext>
                  </a:extLst>
                </a:gridCol>
                <a:gridCol w="765506">
                  <a:extLst>
                    <a:ext uri="{9D8B030D-6E8A-4147-A177-3AD203B41FA5}">
                      <a16:colId xmlns:a16="http://schemas.microsoft.com/office/drawing/2014/main" val="975629850"/>
                    </a:ext>
                  </a:extLst>
                </a:gridCol>
              </a:tblGrid>
              <a:tr h="0">
                <a:tc>
                  <a:txBody>
                    <a:bodyPr/>
                    <a:lstStyle/>
                    <a:p>
                      <a:r>
                        <a:rPr lang="en-AU" sz="600" dirty="0"/>
                        <a:t>Variable</a:t>
                      </a:r>
                    </a:p>
                  </a:txBody>
                  <a:tcPr/>
                </a:tc>
                <a:tc>
                  <a:txBody>
                    <a:bodyPr/>
                    <a:lstStyle/>
                    <a:p>
                      <a:r>
                        <a:rPr lang="en-AU" sz="600" dirty="0"/>
                        <a:t>Estimate Coeff</a:t>
                      </a:r>
                    </a:p>
                  </a:txBody>
                  <a:tcPr/>
                </a:tc>
                <a:tc>
                  <a:txBody>
                    <a:bodyPr/>
                    <a:lstStyle/>
                    <a:p>
                      <a:r>
                        <a:rPr lang="en-AU" sz="600" dirty="0"/>
                        <a:t>Std. Error</a:t>
                      </a:r>
                    </a:p>
                  </a:txBody>
                  <a:tcPr/>
                </a:tc>
                <a:tc>
                  <a:txBody>
                    <a:bodyPr/>
                    <a:lstStyle/>
                    <a:p>
                      <a:r>
                        <a:rPr lang="en-AU" sz="600" dirty="0"/>
                        <a:t>Z value</a:t>
                      </a:r>
                    </a:p>
                  </a:txBody>
                  <a:tcPr/>
                </a:tc>
                <a:tc>
                  <a:txBody>
                    <a:bodyPr/>
                    <a:lstStyle/>
                    <a:p>
                      <a:r>
                        <a:rPr lang="en-AU" sz="600" dirty="0"/>
                        <a:t>P value</a:t>
                      </a:r>
                    </a:p>
                  </a:txBody>
                  <a:tcPr/>
                </a:tc>
                <a:tc>
                  <a:txBody>
                    <a:bodyPr/>
                    <a:lstStyle/>
                    <a:p>
                      <a:r>
                        <a:rPr lang="en-AU" sz="600" dirty="0"/>
                        <a:t>Odd Ratio</a:t>
                      </a:r>
                    </a:p>
                  </a:txBody>
                  <a:tcPr/>
                </a:tc>
                <a:extLst>
                  <a:ext uri="{0D108BD9-81ED-4DB2-BD59-A6C34878D82A}">
                    <a16:rowId xmlns:a16="http://schemas.microsoft.com/office/drawing/2014/main" val="976992116"/>
                  </a:ext>
                </a:extLst>
              </a:tr>
              <a:tr h="0">
                <a:tc>
                  <a:txBody>
                    <a:bodyPr/>
                    <a:lstStyle/>
                    <a:p>
                      <a:r>
                        <a:rPr lang="en-AU" sz="600" dirty="0"/>
                        <a:t>age</a:t>
                      </a:r>
                    </a:p>
                  </a:txBody>
                  <a:tcPr/>
                </a:tc>
                <a:tc>
                  <a:txBody>
                    <a:bodyPr/>
                    <a:lstStyle/>
                    <a:p>
                      <a:r>
                        <a:rPr lang="en-AU" sz="600" dirty="0"/>
                        <a:t>8.165e-03</a:t>
                      </a:r>
                    </a:p>
                  </a:txBody>
                  <a:tcPr>
                    <a:solidFill>
                      <a:srgbClr val="CCFFCC"/>
                    </a:solidFill>
                  </a:tcPr>
                </a:tc>
                <a:tc>
                  <a:txBody>
                    <a:bodyPr/>
                    <a:lstStyle/>
                    <a:p>
                      <a:r>
                        <a:rPr lang="en-AU" sz="600" dirty="0"/>
                        <a:t>1.904e-03</a:t>
                      </a:r>
                    </a:p>
                  </a:txBody>
                  <a:tcPr/>
                </a:tc>
                <a:tc>
                  <a:txBody>
                    <a:bodyPr/>
                    <a:lstStyle/>
                    <a:p>
                      <a:r>
                        <a:rPr lang="en-AU" sz="600" dirty="0">
                          <a:effectLst/>
                        </a:rPr>
                        <a:t>4.323</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t>1.004709e+00</a:t>
                      </a:r>
                    </a:p>
                  </a:txBody>
                  <a:tcPr/>
                </a:tc>
                <a:extLst>
                  <a:ext uri="{0D108BD9-81ED-4DB2-BD59-A6C34878D82A}">
                    <a16:rowId xmlns:a16="http://schemas.microsoft.com/office/drawing/2014/main" val="2105548993"/>
                  </a:ext>
                </a:extLst>
              </a:tr>
              <a:tr h="0">
                <a:tc>
                  <a:txBody>
                    <a:bodyPr/>
                    <a:lstStyle/>
                    <a:p>
                      <a:r>
                        <a:rPr lang="en-AU" sz="600" dirty="0"/>
                        <a:t>Job-admin</a:t>
                      </a:r>
                    </a:p>
                  </a:txBody>
                  <a:tcPr/>
                </a:tc>
                <a:tc>
                  <a:txBody>
                    <a:bodyPr/>
                    <a:lstStyle/>
                    <a:p>
                      <a:r>
                        <a:rPr lang="en-AU" sz="600" dirty="0"/>
                        <a:t>-3.297e-01</a:t>
                      </a:r>
                    </a:p>
                  </a:txBody>
                  <a:tcPr>
                    <a:solidFill>
                      <a:srgbClr val="FFCCCC"/>
                    </a:solidFill>
                  </a:tcPr>
                </a:tc>
                <a:tc>
                  <a:txBody>
                    <a:bodyPr/>
                    <a:lstStyle/>
                    <a:p>
                      <a:r>
                        <a:rPr lang="en-AU" sz="600" dirty="0"/>
                        <a:t>9.545e-02</a:t>
                      </a:r>
                    </a:p>
                  </a:txBody>
                  <a:tcPr/>
                </a:tc>
                <a:tc>
                  <a:txBody>
                    <a:bodyPr/>
                    <a:lstStyle/>
                    <a:p>
                      <a:r>
                        <a:rPr lang="en-AU" sz="600" dirty="0"/>
                        <a:t>-3.454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effectLst/>
                        </a:rPr>
                        <a:t>7.191151e-01</a:t>
                      </a:r>
                      <a:endParaRPr lang="en-AU" sz="600" dirty="0"/>
                    </a:p>
                  </a:txBody>
                  <a:tcPr>
                    <a:solidFill>
                      <a:srgbClr val="FFFFCC"/>
                    </a:solidFill>
                  </a:tcPr>
                </a:tc>
                <a:extLst>
                  <a:ext uri="{0D108BD9-81ED-4DB2-BD59-A6C34878D82A}">
                    <a16:rowId xmlns:a16="http://schemas.microsoft.com/office/drawing/2014/main" val="1726724875"/>
                  </a:ext>
                </a:extLst>
              </a:tr>
              <a:tr h="0">
                <a:tc>
                  <a:txBody>
                    <a:bodyPr/>
                    <a:lstStyle/>
                    <a:p>
                      <a:r>
                        <a:rPr lang="en-AU" sz="600" dirty="0"/>
                        <a:t>Job-blue-collar</a:t>
                      </a:r>
                    </a:p>
                  </a:txBody>
                  <a:tcPr/>
                </a:tc>
                <a:tc>
                  <a:txBody>
                    <a:bodyPr/>
                    <a:lstStyle/>
                    <a:p>
                      <a:r>
                        <a:rPr lang="en-AU" sz="600" dirty="0"/>
                        <a:t>-2.745e-01</a:t>
                      </a:r>
                    </a:p>
                  </a:txBody>
                  <a:tcPr>
                    <a:solidFill>
                      <a:srgbClr val="FFCCCC"/>
                    </a:solidFill>
                  </a:tcPr>
                </a:tc>
                <a:tc>
                  <a:txBody>
                    <a:bodyPr/>
                    <a:lstStyle/>
                    <a:p>
                      <a:r>
                        <a:rPr lang="en-AU" sz="600" dirty="0"/>
                        <a:t>6.819e-02</a:t>
                      </a:r>
                    </a:p>
                  </a:txBody>
                  <a:tcPr/>
                </a:tc>
                <a:tc>
                  <a:txBody>
                    <a:bodyPr/>
                    <a:lstStyle/>
                    <a:p>
                      <a:r>
                        <a:rPr lang="en-AU" sz="600" dirty="0"/>
                        <a:t>-4.025</a:t>
                      </a:r>
                    </a:p>
                  </a:txBody>
                  <a:tcPr/>
                </a:tc>
                <a:tc>
                  <a:txBody>
                    <a:bodyPr/>
                    <a:lstStyle/>
                    <a:p>
                      <a:r>
                        <a:rPr lang="en-AU" sz="600" dirty="0"/>
                        <a:t>&lt;0.05</a:t>
                      </a:r>
                    </a:p>
                  </a:txBody>
                  <a:tcPr/>
                </a:tc>
                <a:tc>
                  <a:txBody>
                    <a:bodyPr/>
                    <a:lstStyle/>
                    <a:p>
                      <a:r>
                        <a:rPr lang="en-AU" sz="600" dirty="0"/>
                        <a:t>7.599706e-01</a:t>
                      </a:r>
                    </a:p>
                  </a:txBody>
                  <a:tcPr>
                    <a:solidFill>
                      <a:srgbClr val="FFFFCC"/>
                    </a:solidFill>
                  </a:tcPr>
                </a:tc>
                <a:extLst>
                  <a:ext uri="{0D108BD9-81ED-4DB2-BD59-A6C34878D82A}">
                    <a16:rowId xmlns:a16="http://schemas.microsoft.com/office/drawing/2014/main" val="2732720039"/>
                  </a:ext>
                </a:extLst>
              </a:tr>
              <a:tr h="0">
                <a:tc>
                  <a:txBody>
                    <a:bodyPr/>
                    <a:lstStyle/>
                    <a:p>
                      <a:r>
                        <a:rPr lang="en-AU" sz="600" dirty="0"/>
                        <a:t>Job-entrepreneur</a:t>
                      </a:r>
                    </a:p>
                  </a:txBody>
                  <a:tcPr/>
                </a:tc>
                <a:tc>
                  <a:txBody>
                    <a:bodyPr/>
                    <a:lstStyle/>
                    <a:p>
                      <a:r>
                        <a:rPr lang="en-AU" sz="600" dirty="0"/>
                        <a:t>-4.739e-01</a:t>
                      </a:r>
                    </a:p>
                  </a:txBody>
                  <a:tcPr>
                    <a:solidFill>
                      <a:srgbClr val="FFCCCC"/>
                    </a:solidFill>
                  </a:tcPr>
                </a:tc>
                <a:tc>
                  <a:txBody>
                    <a:bodyPr/>
                    <a:lstStyle/>
                    <a:p>
                      <a:r>
                        <a:rPr lang="en-AU" sz="600" dirty="0"/>
                        <a:t>1.362e-01</a:t>
                      </a:r>
                    </a:p>
                  </a:txBody>
                  <a:tcPr/>
                </a:tc>
                <a:tc>
                  <a:txBody>
                    <a:bodyPr/>
                    <a:lstStyle/>
                    <a:p>
                      <a:r>
                        <a:rPr lang="en-AU" sz="600" dirty="0"/>
                        <a:t>-3.479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effectLst/>
                        </a:rPr>
                        <a:t>6.225387e-01</a:t>
                      </a:r>
                      <a:endParaRPr lang="en-AU" sz="600" dirty="0"/>
                    </a:p>
                  </a:txBody>
                  <a:tcPr>
                    <a:solidFill>
                      <a:srgbClr val="FFFFCC"/>
                    </a:solidFill>
                  </a:tcPr>
                </a:tc>
                <a:extLst>
                  <a:ext uri="{0D108BD9-81ED-4DB2-BD59-A6C34878D82A}">
                    <a16:rowId xmlns:a16="http://schemas.microsoft.com/office/drawing/2014/main" val="1526892429"/>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Job-housemaid</a:t>
                      </a:r>
                    </a:p>
                  </a:txBody>
                  <a:tcPr/>
                </a:tc>
                <a:tc>
                  <a:txBody>
                    <a:bodyPr/>
                    <a:lstStyle/>
                    <a:p>
                      <a:r>
                        <a:rPr lang="en-AU" sz="600" dirty="0"/>
                        <a:t>-4.653e-01</a:t>
                      </a:r>
                    </a:p>
                  </a:txBody>
                  <a:tcPr>
                    <a:solidFill>
                      <a:srgbClr val="FFCCCC"/>
                    </a:solidFill>
                  </a:tcPr>
                </a:tc>
                <a:tc>
                  <a:txBody>
                    <a:bodyPr/>
                    <a:lstStyle/>
                    <a:p>
                      <a:r>
                        <a:rPr lang="en-AU" sz="600" dirty="0"/>
                        <a:t>1.240e-01</a:t>
                      </a:r>
                    </a:p>
                  </a:txBody>
                  <a:tcPr/>
                </a:tc>
                <a:tc>
                  <a:txBody>
                    <a:bodyPr/>
                    <a:lstStyle/>
                    <a:p>
                      <a:r>
                        <a:rPr lang="en-AU" sz="600" dirty="0"/>
                        <a:t>-3.754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t>6.279600e-01</a:t>
                      </a:r>
                    </a:p>
                  </a:txBody>
                  <a:tcPr>
                    <a:solidFill>
                      <a:srgbClr val="FFFFCC"/>
                    </a:solidFill>
                  </a:tcPr>
                </a:tc>
                <a:extLst>
                  <a:ext uri="{0D108BD9-81ED-4DB2-BD59-A6C34878D82A}">
                    <a16:rowId xmlns:a16="http://schemas.microsoft.com/office/drawing/2014/main" val="237955536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Job-management</a:t>
                      </a:r>
                    </a:p>
                  </a:txBody>
                  <a:tcPr/>
                </a:tc>
                <a:tc>
                  <a:txBody>
                    <a:bodyPr/>
                    <a:lstStyle/>
                    <a:p>
                      <a:r>
                        <a:rPr lang="en-AU" sz="600" dirty="0"/>
                        <a:t>1.635e-01</a:t>
                      </a:r>
                    </a:p>
                  </a:txBody>
                  <a:tcPr>
                    <a:solidFill>
                      <a:srgbClr val="CCFFCC"/>
                    </a:solidFill>
                  </a:tcPr>
                </a:tc>
                <a:tc>
                  <a:txBody>
                    <a:bodyPr/>
                    <a:lstStyle/>
                    <a:p>
                      <a:r>
                        <a:rPr lang="en-AU" sz="600" dirty="0"/>
                        <a:t>6.651e-02</a:t>
                      </a:r>
                    </a:p>
                  </a:txBody>
                  <a:tcPr/>
                </a:tc>
                <a:tc>
                  <a:txBody>
                    <a:bodyPr/>
                    <a:lstStyle/>
                    <a:p>
                      <a:r>
                        <a:rPr lang="en-AU" sz="600" dirty="0"/>
                        <a:t>2.458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t>1.177587e+00</a:t>
                      </a:r>
                    </a:p>
                  </a:txBody>
                  <a:tcPr/>
                </a:tc>
                <a:extLst>
                  <a:ext uri="{0D108BD9-81ED-4DB2-BD59-A6C34878D82A}">
                    <a16:rowId xmlns:a16="http://schemas.microsoft.com/office/drawing/2014/main" val="1228562129"/>
                  </a:ext>
                </a:extLst>
              </a:tr>
              <a:tr h="0">
                <a:tc>
                  <a:txBody>
                    <a:bodyPr/>
                    <a:lstStyle/>
                    <a:p>
                      <a:r>
                        <a:rPr lang="en-AU" sz="600" dirty="0"/>
                        <a:t>Job-self-employed </a:t>
                      </a:r>
                    </a:p>
                  </a:txBody>
                  <a:tcPr/>
                </a:tc>
                <a:tc>
                  <a:txBody>
                    <a:bodyPr/>
                    <a:lstStyle/>
                    <a:p>
                      <a:r>
                        <a:rPr lang="en-AU" sz="600" dirty="0"/>
                        <a:t>-4.783e-01</a:t>
                      </a:r>
                    </a:p>
                  </a:txBody>
                  <a:tcPr>
                    <a:solidFill>
                      <a:srgbClr val="FFCCCC"/>
                    </a:solidFill>
                  </a:tcPr>
                </a:tc>
                <a:tc>
                  <a:txBody>
                    <a:bodyPr/>
                    <a:lstStyle/>
                    <a:p>
                      <a:r>
                        <a:rPr lang="en-AU" sz="600" dirty="0"/>
                        <a:t>1.282e-01</a:t>
                      </a:r>
                    </a:p>
                  </a:txBody>
                  <a:tcPr/>
                </a:tc>
                <a:tc>
                  <a:txBody>
                    <a:bodyPr/>
                    <a:lstStyle/>
                    <a:p>
                      <a:r>
                        <a:rPr lang="en-AU" sz="600" dirty="0"/>
                        <a:t>-3.731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6.198648e-01</a:t>
                      </a:r>
                      <a:endParaRPr lang="en-AU" sz="600" dirty="0"/>
                    </a:p>
                  </a:txBody>
                  <a:tcPr>
                    <a:solidFill>
                      <a:srgbClr val="FFFFCC"/>
                    </a:solidFill>
                  </a:tcPr>
                </a:tc>
                <a:extLst>
                  <a:ext uri="{0D108BD9-81ED-4DB2-BD59-A6C34878D82A}">
                    <a16:rowId xmlns:a16="http://schemas.microsoft.com/office/drawing/2014/main" val="1969326883"/>
                  </a:ext>
                </a:extLst>
              </a:tr>
              <a:tr h="0">
                <a:tc>
                  <a:txBody>
                    <a:bodyPr/>
                    <a:lstStyle/>
                    <a:p>
                      <a:r>
                        <a:rPr lang="en-AU" sz="600" dirty="0"/>
                        <a:t>Job-services</a:t>
                      </a:r>
                    </a:p>
                  </a:txBody>
                  <a:tcPr/>
                </a:tc>
                <a:tc>
                  <a:txBody>
                    <a:bodyPr/>
                    <a:lstStyle/>
                    <a:p>
                      <a:r>
                        <a:rPr lang="en-AU" sz="600" dirty="0"/>
                        <a:t>-2.875e-01</a:t>
                      </a:r>
                    </a:p>
                  </a:txBody>
                  <a:tcPr>
                    <a:solidFill>
                      <a:srgbClr val="FFCCCC"/>
                    </a:solidFill>
                  </a:tcPr>
                </a:tc>
                <a:tc>
                  <a:txBody>
                    <a:bodyPr/>
                    <a:lstStyle/>
                    <a:p>
                      <a:r>
                        <a:rPr lang="en-AU" sz="600" dirty="0"/>
                        <a:t>6.860e-02</a:t>
                      </a:r>
                    </a:p>
                  </a:txBody>
                  <a:tcPr/>
                </a:tc>
                <a:tc>
                  <a:txBody>
                    <a:bodyPr/>
                    <a:lstStyle/>
                    <a:p>
                      <a:r>
                        <a:rPr lang="en-AU" sz="600" dirty="0"/>
                        <a:t>-4.191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7.501330e-01</a:t>
                      </a:r>
                    </a:p>
                  </a:txBody>
                  <a:tcPr>
                    <a:solidFill>
                      <a:srgbClr val="FFFFCC"/>
                    </a:solidFill>
                  </a:tcPr>
                </a:tc>
                <a:extLst>
                  <a:ext uri="{0D108BD9-81ED-4DB2-BD59-A6C34878D82A}">
                    <a16:rowId xmlns:a16="http://schemas.microsoft.com/office/drawing/2014/main" val="3798043078"/>
                  </a:ext>
                </a:extLst>
              </a:tr>
              <a:tr h="0">
                <a:tc>
                  <a:txBody>
                    <a:bodyPr/>
                    <a:lstStyle/>
                    <a:p>
                      <a:r>
                        <a:rPr lang="en-AU" sz="600" dirty="0"/>
                        <a:t>Education-basic6y</a:t>
                      </a:r>
                    </a:p>
                  </a:txBody>
                  <a:tcPr/>
                </a:tc>
                <a:tc>
                  <a:txBody>
                    <a:bodyPr/>
                    <a:lstStyle/>
                    <a:p>
                      <a:r>
                        <a:rPr lang="en-AU" sz="600" dirty="0"/>
                        <a:t>3.018e-01</a:t>
                      </a:r>
                    </a:p>
                  </a:txBody>
                  <a:tcPr>
                    <a:solidFill>
                      <a:srgbClr val="FFCCCC"/>
                    </a:solidFill>
                  </a:tcPr>
                </a:tc>
                <a:tc>
                  <a:txBody>
                    <a:bodyPr/>
                    <a:lstStyle/>
                    <a:p>
                      <a:r>
                        <a:rPr lang="en-AU" sz="600" dirty="0"/>
                        <a:t>1.089e-01</a:t>
                      </a:r>
                    </a:p>
                  </a:txBody>
                  <a:tcPr/>
                </a:tc>
                <a:tc>
                  <a:txBody>
                    <a:bodyPr/>
                    <a:lstStyle/>
                    <a:p>
                      <a:r>
                        <a:rPr lang="en-AU" sz="600" dirty="0"/>
                        <a:t>2.770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1.352307e+00</a:t>
                      </a:r>
                      <a:endParaRPr lang="en-AU" sz="600" dirty="0"/>
                    </a:p>
                  </a:txBody>
                  <a:tcPr>
                    <a:solidFill>
                      <a:srgbClr val="CED2DA"/>
                    </a:solidFill>
                  </a:tcPr>
                </a:tc>
                <a:extLst>
                  <a:ext uri="{0D108BD9-81ED-4DB2-BD59-A6C34878D82A}">
                    <a16:rowId xmlns:a16="http://schemas.microsoft.com/office/drawing/2014/main" val="214365081"/>
                  </a:ext>
                </a:extLst>
              </a:tr>
              <a:tr h="0">
                <a:tc>
                  <a:txBody>
                    <a:bodyPr/>
                    <a:lstStyle/>
                    <a:p>
                      <a:r>
                        <a:rPr lang="en-AU" sz="600" dirty="0"/>
                        <a:t>Education-</a:t>
                      </a:r>
                      <a:r>
                        <a:rPr lang="en-AU" sz="600" dirty="0" err="1"/>
                        <a:t>highschool</a:t>
                      </a:r>
                      <a:r>
                        <a:rPr lang="en-AU" sz="600" dirty="0"/>
                        <a:t> </a:t>
                      </a:r>
                    </a:p>
                  </a:txBody>
                  <a:tcPr/>
                </a:tc>
                <a:tc>
                  <a:txBody>
                    <a:bodyPr/>
                    <a:lstStyle/>
                    <a:p>
                      <a:r>
                        <a:rPr lang="en-AU" sz="600" dirty="0"/>
                        <a:t>1.523e-01</a:t>
                      </a:r>
                    </a:p>
                  </a:txBody>
                  <a:tcPr>
                    <a:solidFill>
                      <a:srgbClr val="CCFFCC"/>
                    </a:solidFill>
                  </a:tcPr>
                </a:tc>
                <a:tc>
                  <a:txBody>
                    <a:bodyPr/>
                    <a:lstStyle/>
                    <a:p>
                      <a:r>
                        <a:rPr lang="en-AU" sz="600" dirty="0"/>
                        <a:t>7.599e-02</a:t>
                      </a:r>
                    </a:p>
                  </a:txBody>
                  <a:tcPr/>
                </a:tc>
                <a:tc>
                  <a:txBody>
                    <a:bodyPr/>
                    <a:lstStyle/>
                    <a:p>
                      <a:r>
                        <a:rPr lang="en-AU" sz="600" dirty="0">
                          <a:effectLst/>
                        </a:rPr>
                        <a:t>2.004</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1.164513e+00</a:t>
                      </a:r>
                      <a:endParaRPr lang="en-AU" sz="600" dirty="0"/>
                    </a:p>
                  </a:txBody>
                  <a:tcPr>
                    <a:solidFill>
                      <a:srgbClr val="E8EAED"/>
                    </a:solidFill>
                  </a:tcPr>
                </a:tc>
                <a:extLst>
                  <a:ext uri="{0D108BD9-81ED-4DB2-BD59-A6C34878D82A}">
                    <a16:rowId xmlns:a16="http://schemas.microsoft.com/office/drawing/2014/main" val="3608522779"/>
                  </a:ext>
                </a:extLst>
              </a:tr>
              <a:tr h="0">
                <a:tc>
                  <a:txBody>
                    <a:bodyPr/>
                    <a:lstStyle/>
                    <a:p>
                      <a:r>
                        <a:rPr lang="en-AU" sz="600" dirty="0"/>
                        <a:t>Education-</a:t>
                      </a:r>
                      <a:r>
                        <a:rPr lang="en-AU" sz="600" dirty="0" err="1"/>
                        <a:t>professionalcourse</a:t>
                      </a:r>
                      <a:endParaRPr lang="en-AU" sz="600" dirty="0"/>
                    </a:p>
                  </a:txBody>
                  <a:tcPr/>
                </a:tc>
                <a:tc>
                  <a:txBody>
                    <a:bodyPr/>
                    <a:lstStyle/>
                    <a:p>
                      <a:r>
                        <a:rPr lang="en-AU" sz="600" dirty="0">
                          <a:effectLst/>
                        </a:rPr>
                        <a:t>1.769e-01</a:t>
                      </a:r>
                      <a:endParaRPr lang="en-AU" sz="600" dirty="0"/>
                    </a:p>
                  </a:txBody>
                  <a:tcPr>
                    <a:solidFill>
                      <a:srgbClr val="CCFFCC"/>
                    </a:solidFill>
                  </a:tcPr>
                </a:tc>
                <a:tc>
                  <a:txBody>
                    <a:bodyPr/>
                    <a:lstStyle/>
                    <a:p>
                      <a:r>
                        <a:rPr lang="en-AU" sz="600" dirty="0">
                          <a:effectLst/>
                        </a:rPr>
                        <a:t>8.126e-02</a:t>
                      </a:r>
                      <a:endParaRPr lang="en-AU" sz="600" dirty="0"/>
                    </a:p>
                  </a:txBody>
                  <a:tcPr/>
                </a:tc>
                <a:tc>
                  <a:txBody>
                    <a:bodyPr/>
                    <a:lstStyle/>
                    <a:p>
                      <a:r>
                        <a:rPr lang="en-AU" sz="600" dirty="0">
                          <a:effectLst/>
                        </a:rPr>
                        <a:t>2.177</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1.193497e+00</a:t>
                      </a:r>
                      <a:endParaRPr lang="en-AU" sz="600" dirty="0"/>
                    </a:p>
                  </a:txBody>
                  <a:tcPr>
                    <a:solidFill>
                      <a:srgbClr val="CED2DA"/>
                    </a:solidFill>
                  </a:tcPr>
                </a:tc>
                <a:extLst>
                  <a:ext uri="{0D108BD9-81ED-4DB2-BD59-A6C34878D82A}">
                    <a16:rowId xmlns:a16="http://schemas.microsoft.com/office/drawing/2014/main" val="3298590827"/>
                  </a:ext>
                </a:extLst>
              </a:tr>
              <a:tr h="0">
                <a:tc>
                  <a:txBody>
                    <a:bodyPr/>
                    <a:lstStyle/>
                    <a:p>
                      <a:r>
                        <a:rPr lang="en-AU" sz="600" dirty="0">
                          <a:effectLst/>
                        </a:rPr>
                        <a:t>Education-</a:t>
                      </a:r>
                      <a:r>
                        <a:rPr lang="en-AU" sz="600" dirty="0" err="1">
                          <a:effectLst/>
                        </a:rPr>
                        <a:t>universitydegree</a:t>
                      </a:r>
                      <a:endParaRPr lang="en-AU" sz="600" dirty="0"/>
                    </a:p>
                  </a:txBody>
                  <a:tcPr/>
                </a:tc>
                <a:tc>
                  <a:txBody>
                    <a:bodyPr/>
                    <a:lstStyle/>
                    <a:p>
                      <a:r>
                        <a:rPr lang="en-AU" sz="600" dirty="0">
                          <a:effectLst/>
                        </a:rPr>
                        <a:t>2.371e-01</a:t>
                      </a:r>
                      <a:endParaRPr lang="en-AU" sz="600" dirty="0"/>
                    </a:p>
                  </a:txBody>
                  <a:tcPr>
                    <a:solidFill>
                      <a:srgbClr val="CCFFCC"/>
                    </a:solidFill>
                  </a:tcPr>
                </a:tc>
                <a:tc>
                  <a:txBody>
                    <a:bodyPr/>
                    <a:lstStyle/>
                    <a:p>
                      <a:r>
                        <a:rPr lang="en-AU" sz="600" dirty="0">
                          <a:effectLst/>
                        </a:rPr>
                        <a:t>7.629e-02</a:t>
                      </a:r>
                      <a:endParaRPr lang="en-AU" sz="600" dirty="0"/>
                    </a:p>
                  </a:txBody>
                  <a:tcPr/>
                </a:tc>
                <a:tc>
                  <a:txBody>
                    <a:bodyPr/>
                    <a:lstStyle/>
                    <a:p>
                      <a:r>
                        <a:rPr lang="en-AU" sz="600" dirty="0">
                          <a:effectLst/>
                        </a:rPr>
                        <a:t>3.108</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1.267592e+00</a:t>
                      </a:r>
                      <a:endParaRPr lang="en-AU" sz="600" dirty="0"/>
                    </a:p>
                  </a:txBody>
                  <a:tcPr>
                    <a:solidFill>
                      <a:srgbClr val="E8EAED"/>
                    </a:solidFill>
                  </a:tcPr>
                </a:tc>
                <a:extLst>
                  <a:ext uri="{0D108BD9-81ED-4DB2-BD59-A6C34878D82A}">
                    <a16:rowId xmlns:a16="http://schemas.microsoft.com/office/drawing/2014/main" val="1270545697"/>
                  </a:ext>
                </a:extLst>
              </a:tr>
              <a:tr h="0">
                <a:tc>
                  <a:txBody>
                    <a:bodyPr/>
                    <a:lstStyle/>
                    <a:p>
                      <a:r>
                        <a:rPr lang="en-AU" sz="600" dirty="0"/>
                        <a:t>Contact-telephone</a:t>
                      </a:r>
                    </a:p>
                  </a:txBody>
                  <a:tcPr/>
                </a:tc>
                <a:tc>
                  <a:txBody>
                    <a:bodyPr/>
                    <a:lstStyle/>
                    <a:p>
                      <a:r>
                        <a:rPr lang="en-AU" sz="600" dirty="0"/>
                        <a:t>-4.935e-01</a:t>
                      </a:r>
                    </a:p>
                  </a:txBody>
                  <a:tcPr>
                    <a:solidFill>
                      <a:srgbClr val="FFCCCC"/>
                    </a:solidFill>
                  </a:tcPr>
                </a:tc>
                <a:tc>
                  <a:txBody>
                    <a:bodyPr/>
                    <a:lstStyle/>
                    <a:p>
                      <a:r>
                        <a:rPr lang="en-AU" sz="600" dirty="0"/>
                        <a:t>6.420e-02</a:t>
                      </a:r>
                    </a:p>
                  </a:txBody>
                  <a:tcPr/>
                </a:tc>
                <a:tc>
                  <a:txBody>
                    <a:bodyPr/>
                    <a:lstStyle/>
                    <a:p>
                      <a:r>
                        <a:rPr lang="en-AU" sz="600" dirty="0"/>
                        <a:t>-7.687</a:t>
                      </a:r>
                    </a:p>
                  </a:txBody>
                  <a:tcPr/>
                </a:tc>
                <a:tc>
                  <a:txBody>
                    <a:bodyPr/>
                    <a:lstStyle/>
                    <a:p>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6.104714e-01</a:t>
                      </a:r>
                    </a:p>
                  </a:txBody>
                  <a:tcPr>
                    <a:solidFill>
                      <a:srgbClr val="FFFFCC"/>
                    </a:solidFill>
                  </a:tcPr>
                </a:tc>
                <a:extLst>
                  <a:ext uri="{0D108BD9-81ED-4DB2-BD59-A6C34878D82A}">
                    <a16:rowId xmlns:a16="http://schemas.microsoft.com/office/drawing/2014/main" val="1095296860"/>
                  </a:ext>
                </a:extLst>
              </a:tr>
              <a:tr h="0">
                <a:tc>
                  <a:txBody>
                    <a:bodyPr/>
                    <a:lstStyle/>
                    <a:p>
                      <a:r>
                        <a:rPr lang="en-AU" sz="600" dirty="0"/>
                        <a:t>Month-Aug</a:t>
                      </a:r>
                    </a:p>
                  </a:txBody>
                  <a:tcPr/>
                </a:tc>
                <a:tc>
                  <a:txBody>
                    <a:bodyPr/>
                    <a:lstStyle/>
                    <a:p>
                      <a:r>
                        <a:rPr lang="en-AU" sz="600" dirty="0"/>
                        <a:t>1.723e+00</a:t>
                      </a:r>
                    </a:p>
                  </a:txBody>
                  <a:tcPr>
                    <a:solidFill>
                      <a:srgbClr val="CCFFCC"/>
                    </a:solidFill>
                  </a:tcPr>
                </a:tc>
                <a:tc>
                  <a:txBody>
                    <a:bodyPr/>
                    <a:lstStyle/>
                    <a:p>
                      <a:r>
                        <a:rPr lang="en-AU" sz="600" dirty="0"/>
                        <a:t>1.254e-01</a:t>
                      </a:r>
                    </a:p>
                  </a:txBody>
                  <a:tcPr/>
                </a:tc>
                <a:tc>
                  <a:txBody>
                    <a:bodyPr/>
                    <a:lstStyle/>
                    <a:p>
                      <a:r>
                        <a:rPr lang="en-AU" sz="600" dirty="0"/>
                        <a:t>13.741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5.603564e+00</a:t>
                      </a:r>
                      <a:endParaRPr lang="en-AU" sz="600" dirty="0"/>
                    </a:p>
                  </a:txBody>
                  <a:tcPr>
                    <a:solidFill>
                      <a:srgbClr val="FFFFCC"/>
                    </a:solidFill>
                  </a:tcPr>
                </a:tc>
                <a:extLst>
                  <a:ext uri="{0D108BD9-81ED-4DB2-BD59-A6C34878D82A}">
                    <a16:rowId xmlns:a16="http://schemas.microsoft.com/office/drawing/2014/main" val="108469182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Month-dec</a:t>
                      </a:r>
                    </a:p>
                  </a:txBody>
                  <a:tcPr/>
                </a:tc>
                <a:tc>
                  <a:txBody>
                    <a:bodyPr/>
                    <a:lstStyle/>
                    <a:p>
                      <a:r>
                        <a:rPr lang="en-AU" sz="600" dirty="0"/>
                        <a:t>2.153e+00</a:t>
                      </a:r>
                    </a:p>
                  </a:txBody>
                  <a:tcPr>
                    <a:solidFill>
                      <a:srgbClr val="CCFFCC"/>
                    </a:solidFill>
                  </a:tcPr>
                </a:tc>
                <a:tc>
                  <a:txBody>
                    <a:bodyPr/>
                    <a:lstStyle/>
                    <a:p>
                      <a:r>
                        <a:rPr lang="en-AU" sz="600" dirty="0"/>
                        <a:t>2.370e-01</a:t>
                      </a:r>
                    </a:p>
                  </a:txBody>
                  <a:tcPr/>
                </a:tc>
                <a:tc>
                  <a:txBody>
                    <a:bodyPr/>
                    <a:lstStyle/>
                    <a:p>
                      <a:r>
                        <a:rPr lang="en-AU" sz="600" dirty="0"/>
                        <a:t>9.086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8.611207e+00</a:t>
                      </a:r>
                      <a:endParaRPr lang="en-AU" sz="600" dirty="0"/>
                    </a:p>
                  </a:txBody>
                  <a:tcPr>
                    <a:solidFill>
                      <a:srgbClr val="FFFFCC"/>
                    </a:solidFill>
                  </a:tcPr>
                </a:tc>
                <a:extLst>
                  <a:ext uri="{0D108BD9-81ED-4DB2-BD59-A6C34878D82A}">
                    <a16:rowId xmlns:a16="http://schemas.microsoft.com/office/drawing/2014/main" val="74221102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a:t>
                      </a:r>
                      <a:r>
                        <a:rPr lang="en-AU" sz="600" dirty="0" err="1"/>
                        <a:t>jul</a:t>
                      </a:r>
                      <a:endParaRPr lang="en-AU" sz="600" dirty="0"/>
                    </a:p>
                  </a:txBody>
                  <a:tcPr/>
                </a:tc>
                <a:tc>
                  <a:txBody>
                    <a:bodyPr/>
                    <a:lstStyle/>
                    <a:p>
                      <a:r>
                        <a:rPr lang="en-AU" sz="600" dirty="0"/>
                        <a:t>6.466e-01</a:t>
                      </a:r>
                    </a:p>
                  </a:txBody>
                  <a:tcPr>
                    <a:solidFill>
                      <a:srgbClr val="CCFFCC"/>
                    </a:solidFill>
                  </a:tcPr>
                </a:tc>
                <a:tc>
                  <a:txBody>
                    <a:bodyPr/>
                    <a:lstStyle/>
                    <a:p>
                      <a:r>
                        <a:rPr lang="en-AU" sz="600" dirty="0"/>
                        <a:t>1.121e-01</a:t>
                      </a:r>
                    </a:p>
                  </a:txBody>
                  <a:tcPr/>
                </a:tc>
                <a:tc>
                  <a:txBody>
                    <a:bodyPr/>
                    <a:lstStyle/>
                    <a:p>
                      <a:r>
                        <a:rPr lang="en-AU" sz="600" dirty="0"/>
                        <a:t>5.767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1.909010e+00</a:t>
                      </a:r>
                      <a:endParaRPr lang="en-AU" sz="600" dirty="0"/>
                    </a:p>
                  </a:txBody>
                  <a:tcPr>
                    <a:solidFill>
                      <a:srgbClr val="E8EAED"/>
                    </a:solidFill>
                  </a:tcPr>
                </a:tc>
                <a:extLst>
                  <a:ext uri="{0D108BD9-81ED-4DB2-BD59-A6C34878D82A}">
                    <a16:rowId xmlns:a16="http://schemas.microsoft.com/office/drawing/2014/main" val="404250530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a:t>
                      </a:r>
                      <a:r>
                        <a:rPr lang="en-AU" sz="600" dirty="0" err="1"/>
                        <a:t>jun</a:t>
                      </a:r>
                      <a:endParaRPr lang="en-AU" sz="600" dirty="0"/>
                    </a:p>
                  </a:txBody>
                  <a:tcPr/>
                </a:tc>
                <a:tc>
                  <a:txBody>
                    <a:bodyPr/>
                    <a:lstStyle/>
                    <a:p>
                      <a:r>
                        <a:rPr lang="en-AU" sz="600" dirty="0"/>
                        <a:t>6.101e-01</a:t>
                      </a:r>
                    </a:p>
                  </a:txBody>
                  <a:tcPr>
                    <a:solidFill>
                      <a:srgbClr val="CCFFCC"/>
                    </a:solidFill>
                  </a:tcPr>
                </a:tc>
                <a:tc>
                  <a:txBody>
                    <a:bodyPr/>
                    <a:lstStyle/>
                    <a:p>
                      <a:r>
                        <a:rPr lang="en-AU" sz="600" dirty="0"/>
                        <a:t>9.957e-02</a:t>
                      </a:r>
                    </a:p>
                  </a:txBody>
                  <a:tcPr/>
                </a:tc>
                <a:tc>
                  <a:txBody>
                    <a:bodyPr/>
                    <a:lstStyle/>
                    <a:p>
                      <a:r>
                        <a:rPr lang="en-AU" sz="600" dirty="0"/>
                        <a:t>6.128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1.840679e+00</a:t>
                      </a:r>
                      <a:endParaRPr lang="en-AU" sz="600" dirty="0"/>
                    </a:p>
                  </a:txBody>
                  <a:tcPr>
                    <a:solidFill>
                      <a:srgbClr val="CED2DA"/>
                    </a:solidFill>
                  </a:tcPr>
                </a:tc>
                <a:extLst>
                  <a:ext uri="{0D108BD9-81ED-4DB2-BD59-A6C34878D82A}">
                    <a16:rowId xmlns:a16="http://schemas.microsoft.com/office/drawing/2014/main" val="199397270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Month-mar</a:t>
                      </a:r>
                    </a:p>
                  </a:txBody>
                  <a:tcPr/>
                </a:tc>
                <a:tc>
                  <a:txBody>
                    <a:bodyPr/>
                    <a:lstStyle/>
                    <a:p>
                      <a:r>
                        <a:rPr lang="en-AU" sz="600" dirty="0"/>
                        <a:t>3.066e+00</a:t>
                      </a:r>
                    </a:p>
                  </a:txBody>
                  <a:tcPr>
                    <a:solidFill>
                      <a:srgbClr val="CCFFCC"/>
                    </a:solidFill>
                  </a:tcPr>
                </a:tc>
                <a:tc>
                  <a:txBody>
                    <a:bodyPr/>
                    <a:lstStyle/>
                    <a:p>
                      <a:r>
                        <a:rPr lang="en-AU" sz="600" dirty="0"/>
                        <a:t>1.799e-01</a:t>
                      </a:r>
                    </a:p>
                  </a:txBody>
                  <a:tcPr/>
                </a:tc>
                <a:tc>
                  <a:txBody>
                    <a:bodyPr/>
                    <a:lstStyle/>
                    <a:p>
                      <a:r>
                        <a:rPr lang="en-AU" sz="600" dirty="0"/>
                        <a:t>17.049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2.146380e+01</a:t>
                      </a:r>
                      <a:endParaRPr lang="en-AU" sz="600" dirty="0"/>
                    </a:p>
                  </a:txBody>
                  <a:tcPr>
                    <a:solidFill>
                      <a:srgbClr val="FFFFCC"/>
                    </a:solidFill>
                  </a:tcPr>
                </a:tc>
                <a:extLst>
                  <a:ext uri="{0D108BD9-81ED-4DB2-BD59-A6C34878D82A}">
                    <a16:rowId xmlns:a16="http://schemas.microsoft.com/office/drawing/2014/main" val="46325595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Month-may</a:t>
                      </a:r>
                    </a:p>
                  </a:txBody>
                  <a:tcPr/>
                </a:tc>
                <a:tc>
                  <a:txBody>
                    <a:bodyPr/>
                    <a:lstStyle/>
                    <a:p>
                      <a:r>
                        <a:rPr lang="en-AU" sz="600" dirty="0"/>
                        <a:t>1.920e-01</a:t>
                      </a:r>
                    </a:p>
                  </a:txBody>
                  <a:tcPr>
                    <a:solidFill>
                      <a:srgbClr val="CCFFCC"/>
                    </a:solidFill>
                  </a:tcPr>
                </a:tc>
                <a:tc>
                  <a:txBody>
                    <a:bodyPr/>
                    <a:lstStyle/>
                    <a:p>
                      <a:r>
                        <a:rPr lang="en-AU" sz="600" dirty="0"/>
                        <a:t>6.357e-02</a:t>
                      </a:r>
                    </a:p>
                  </a:txBody>
                  <a:tcPr/>
                </a:tc>
                <a:tc>
                  <a:txBody>
                    <a:bodyPr/>
                    <a:lstStyle/>
                    <a:p>
                      <a:r>
                        <a:rPr lang="en-AU" sz="600" dirty="0"/>
                        <a:t>3.021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1.211710e+00</a:t>
                      </a:r>
                      <a:endParaRPr lang="en-AU" sz="600" dirty="0"/>
                    </a:p>
                  </a:txBody>
                  <a:tcPr>
                    <a:solidFill>
                      <a:srgbClr val="CED2DA"/>
                    </a:solidFill>
                  </a:tcPr>
                </a:tc>
                <a:extLst>
                  <a:ext uri="{0D108BD9-81ED-4DB2-BD59-A6C34878D82A}">
                    <a16:rowId xmlns:a16="http://schemas.microsoft.com/office/drawing/2014/main" val="172200268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a:t>
                      </a:r>
                      <a:r>
                        <a:rPr lang="en-AU" sz="600" dirty="0" err="1"/>
                        <a:t>nov</a:t>
                      </a:r>
                      <a:endParaRPr lang="en-AU" sz="600" dirty="0"/>
                    </a:p>
                  </a:txBody>
                  <a:tcPr/>
                </a:tc>
                <a:tc>
                  <a:txBody>
                    <a:bodyPr/>
                    <a:lstStyle/>
                    <a:p>
                      <a:r>
                        <a:rPr lang="en-AU" sz="600" dirty="0"/>
                        <a:t>2.230e+00</a:t>
                      </a:r>
                    </a:p>
                  </a:txBody>
                  <a:tcPr>
                    <a:solidFill>
                      <a:srgbClr val="CCFFCC"/>
                    </a:solidFill>
                  </a:tcPr>
                </a:tc>
                <a:tc>
                  <a:txBody>
                    <a:bodyPr/>
                    <a:lstStyle/>
                    <a:p>
                      <a:r>
                        <a:rPr lang="en-AU" sz="600" dirty="0"/>
                        <a:t>2.344e-01</a:t>
                      </a:r>
                    </a:p>
                  </a:txBody>
                  <a:tcPr/>
                </a:tc>
                <a:tc>
                  <a:txBody>
                    <a:bodyPr/>
                    <a:lstStyle/>
                    <a:p>
                      <a:r>
                        <a:rPr lang="en-AU" sz="600" dirty="0"/>
                        <a:t>9.514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9.301582e+00</a:t>
                      </a:r>
                      <a:endParaRPr lang="en-AU" sz="600" dirty="0"/>
                    </a:p>
                  </a:txBody>
                  <a:tcPr>
                    <a:solidFill>
                      <a:srgbClr val="FFFFCC"/>
                    </a:solidFill>
                  </a:tcPr>
                </a:tc>
                <a:extLst>
                  <a:ext uri="{0D108BD9-81ED-4DB2-BD59-A6C34878D82A}">
                    <a16:rowId xmlns:a16="http://schemas.microsoft.com/office/drawing/2014/main" val="376473482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Month-oct</a:t>
                      </a:r>
                    </a:p>
                  </a:txBody>
                  <a:tcPr/>
                </a:tc>
                <a:tc>
                  <a:txBody>
                    <a:bodyPr/>
                    <a:lstStyle/>
                    <a:p>
                      <a:r>
                        <a:rPr lang="en-AU" sz="600" dirty="0">
                          <a:effectLst/>
                        </a:rPr>
                        <a:t>3.205e+00</a:t>
                      </a:r>
                      <a:endParaRPr lang="en-AU" sz="600" dirty="0"/>
                    </a:p>
                  </a:txBody>
                  <a:tcPr>
                    <a:solidFill>
                      <a:srgbClr val="CCFFCC"/>
                    </a:solidFill>
                  </a:tcPr>
                </a:tc>
                <a:tc>
                  <a:txBody>
                    <a:bodyPr/>
                    <a:lstStyle/>
                    <a:p>
                      <a:r>
                        <a:rPr lang="en-AU" sz="600" dirty="0">
                          <a:effectLst/>
                        </a:rPr>
                        <a:t>2.813e-01</a:t>
                      </a:r>
                      <a:endParaRPr lang="en-AU" sz="600" dirty="0"/>
                    </a:p>
                  </a:txBody>
                  <a:tcPr/>
                </a:tc>
                <a:tc>
                  <a:txBody>
                    <a:bodyPr/>
                    <a:lstStyle/>
                    <a:p>
                      <a:r>
                        <a:rPr lang="en-AU" sz="600" dirty="0">
                          <a:effectLst/>
                        </a:rPr>
                        <a:t>11.393</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2.466127e+01</a:t>
                      </a:r>
                      <a:endParaRPr lang="en-AU" sz="600" dirty="0"/>
                    </a:p>
                  </a:txBody>
                  <a:tcPr>
                    <a:solidFill>
                      <a:srgbClr val="FFFFCC"/>
                    </a:solidFill>
                  </a:tcPr>
                </a:tc>
                <a:extLst>
                  <a:ext uri="{0D108BD9-81ED-4DB2-BD59-A6C34878D82A}">
                    <a16:rowId xmlns:a16="http://schemas.microsoft.com/office/drawing/2014/main" val="420921476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Month-</a:t>
                      </a:r>
                      <a:r>
                        <a:rPr lang="en-AU" sz="600" dirty="0" err="1"/>
                        <a:t>sep</a:t>
                      </a:r>
                      <a:endParaRPr lang="en-AU" sz="600" dirty="0"/>
                    </a:p>
                  </a:txBody>
                  <a:tcPr/>
                </a:tc>
                <a:tc>
                  <a:txBody>
                    <a:bodyPr/>
                    <a:lstStyle/>
                    <a:p>
                      <a:r>
                        <a:rPr lang="en-AU" sz="600" dirty="0">
                          <a:effectLst/>
                        </a:rPr>
                        <a:t>3.574e+00</a:t>
                      </a:r>
                      <a:endParaRPr lang="en-AU" sz="600" dirty="0"/>
                    </a:p>
                  </a:txBody>
                  <a:tcPr>
                    <a:solidFill>
                      <a:srgbClr val="CCFFCC"/>
                    </a:solidFill>
                  </a:tcPr>
                </a:tc>
                <a:tc>
                  <a:txBody>
                    <a:bodyPr/>
                    <a:lstStyle/>
                    <a:p>
                      <a:r>
                        <a:rPr lang="en-AU" sz="600" dirty="0">
                          <a:effectLst/>
                        </a:rPr>
                        <a:t>3.060e-01</a:t>
                      </a:r>
                      <a:endParaRPr lang="en-AU" sz="600" dirty="0"/>
                    </a:p>
                  </a:txBody>
                  <a:tcPr/>
                </a:tc>
                <a:tc>
                  <a:txBody>
                    <a:bodyPr/>
                    <a:lstStyle/>
                    <a:p>
                      <a:r>
                        <a:rPr lang="en-AU" sz="600" dirty="0">
                          <a:effectLst/>
                        </a:rPr>
                        <a:t>11.680</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3.567082e+01</a:t>
                      </a:r>
                      <a:endParaRPr lang="en-AU" sz="600" dirty="0"/>
                    </a:p>
                  </a:txBody>
                  <a:tcPr>
                    <a:solidFill>
                      <a:srgbClr val="FFFFCC"/>
                    </a:solidFill>
                  </a:tcPr>
                </a:tc>
                <a:extLst>
                  <a:ext uri="{0D108BD9-81ED-4DB2-BD59-A6C34878D82A}">
                    <a16:rowId xmlns:a16="http://schemas.microsoft.com/office/drawing/2014/main" val="2517694858"/>
                  </a:ext>
                </a:extLst>
              </a:tr>
              <a:tr h="0">
                <a:tc>
                  <a:txBody>
                    <a:bodyPr/>
                    <a:lstStyle/>
                    <a:p>
                      <a:r>
                        <a:rPr lang="en-AU" sz="600" dirty="0" err="1"/>
                        <a:t>Day_of_week-mon</a:t>
                      </a:r>
                      <a:endParaRPr lang="en-AU" sz="600" dirty="0"/>
                    </a:p>
                  </a:txBody>
                  <a:tcPr/>
                </a:tc>
                <a:tc>
                  <a:txBody>
                    <a:bodyPr/>
                    <a:lstStyle/>
                    <a:p>
                      <a:r>
                        <a:rPr lang="en-AU" sz="600" dirty="0">
                          <a:effectLst/>
                        </a:rPr>
                        <a:t>-1.826e-01</a:t>
                      </a:r>
                      <a:endParaRPr lang="en-AU" sz="600" dirty="0"/>
                    </a:p>
                  </a:txBody>
                  <a:tcPr>
                    <a:solidFill>
                      <a:srgbClr val="FFCCCC"/>
                    </a:solidFill>
                  </a:tcPr>
                </a:tc>
                <a:tc>
                  <a:txBody>
                    <a:bodyPr/>
                    <a:lstStyle/>
                    <a:p>
                      <a:r>
                        <a:rPr lang="en-AU" sz="600" dirty="0">
                          <a:effectLst/>
                        </a:rPr>
                        <a:t>5.097e-02</a:t>
                      </a:r>
                      <a:endParaRPr lang="en-AU" sz="600" dirty="0"/>
                    </a:p>
                  </a:txBody>
                  <a:tcPr/>
                </a:tc>
                <a:tc>
                  <a:txBody>
                    <a:bodyPr/>
                    <a:lstStyle/>
                    <a:p>
                      <a:r>
                        <a:rPr lang="en-AU" sz="600" dirty="0">
                          <a:effectLst/>
                        </a:rPr>
                        <a:t>-3.582</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8.331289e-01</a:t>
                      </a:r>
                      <a:endParaRPr lang="en-AU" sz="600" dirty="0"/>
                    </a:p>
                  </a:txBody>
                  <a:tcPr>
                    <a:solidFill>
                      <a:srgbClr val="FFFFCC"/>
                    </a:solidFill>
                  </a:tcPr>
                </a:tc>
                <a:extLst>
                  <a:ext uri="{0D108BD9-81ED-4DB2-BD59-A6C34878D82A}">
                    <a16:rowId xmlns:a16="http://schemas.microsoft.com/office/drawing/2014/main" val="878935519"/>
                  </a:ext>
                </a:extLst>
              </a:tr>
              <a:tr h="0">
                <a:tc>
                  <a:txBody>
                    <a:bodyPr/>
                    <a:lstStyle/>
                    <a:p>
                      <a:r>
                        <a:rPr lang="en-AU" sz="600" dirty="0" err="1"/>
                        <a:t>Day_of_week-tue</a:t>
                      </a:r>
                      <a:endParaRPr lang="en-AU" sz="600" dirty="0"/>
                    </a:p>
                  </a:txBody>
                  <a:tcPr/>
                </a:tc>
                <a:tc>
                  <a:txBody>
                    <a:bodyPr/>
                    <a:lstStyle/>
                    <a:p>
                      <a:r>
                        <a:rPr lang="en-AU" sz="600" dirty="0">
                          <a:effectLst/>
                        </a:rPr>
                        <a:t>1.255e-01</a:t>
                      </a:r>
                      <a:endParaRPr lang="en-AU" sz="600" dirty="0"/>
                    </a:p>
                  </a:txBody>
                  <a:tcPr>
                    <a:solidFill>
                      <a:srgbClr val="CCFFCC"/>
                    </a:solidFill>
                  </a:tcPr>
                </a:tc>
                <a:tc>
                  <a:txBody>
                    <a:bodyPr/>
                    <a:lstStyle/>
                    <a:p>
                      <a:r>
                        <a:rPr lang="en-AU" sz="600" dirty="0">
                          <a:effectLst/>
                        </a:rPr>
                        <a:t>5.117e-02</a:t>
                      </a:r>
                      <a:endParaRPr lang="en-AU" sz="600" dirty="0"/>
                    </a:p>
                  </a:txBody>
                  <a:tcPr/>
                </a:tc>
                <a:tc>
                  <a:txBody>
                    <a:bodyPr/>
                    <a:lstStyle/>
                    <a:p>
                      <a:r>
                        <a:rPr lang="en-AU" sz="600" dirty="0">
                          <a:effectLst/>
                        </a:rPr>
                        <a:t>2.452</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1.133667e+00</a:t>
                      </a:r>
                      <a:endParaRPr lang="en-AU" sz="600" dirty="0"/>
                    </a:p>
                  </a:txBody>
                  <a:tcPr>
                    <a:solidFill>
                      <a:srgbClr val="E8EAED"/>
                    </a:solidFill>
                  </a:tcPr>
                </a:tc>
                <a:extLst>
                  <a:ext uri="{0D108BD9-81ED-4DB2-BD59-A6C34878D82A}">
                    <a16:rowId xmlns:a16="http://schemas.microsoft.com/office/drawing/2014/main" val="2925393764"/>
                  </a:ext>
                </a:extLst>
              </a:tr>
              <a:tr h="0">
                <a:tc>
                  <a:txBody>
                    <a:bodyPr/>
                    <a:lstStyle/>
                    <a:p>
                      <a:r>
                        <a:rPr lang="en-AU" sz="600" dirty="0" err="1"/>
                        <a:t>Day_of_week</a:t>
                      </a:r>
                      <a:r>
                        <a:rPr lang="en-AU" sz="600" dirty="0"/>
                        <a:t>-wed</a:t>
                      </a:r>
                    </a:p>
                  </a:txBody>
                  <a:tcPr/>
                </a:tc>
                <a:tc>
                  <a:txBody>
                    <a:bodyPr/>
                    <a:lstStyle/>
                    <a:p>
                      <a:r>
                        <a:rPr lang="en-AU" sz="600" dirty="0">
                          <a:effectLst/>
                        </a:rPr>
                        <a:t>2.111e-01</a:t>
                      </a:r>
                      <a:endParaRPr lang="en-AU" sz="600" dirty="0"/>
                    </a:p>
                  </a:txBody>
                  <a:tcPr>
                    <a:solidFill>
                      <a:srgbClr val="CCFFCC"/>
                    </a:solidFill>
                  </a:tcPr>
                </a:tc>
                <a:tc>
                  <a:txBody>
                    <a:bodyPr/>
                    <a:lstStyle/>
                    <a:p>
                      <a:r>
                        <a:rPr lang="en-AU" sz="600" dirty="0">
                          <a:effectLst/>
                        </a:rPr>
                        <a:t>5.199e-02</a:t>
                      </a:r>
                      <a:endParaRPr lang="en-AU" sz="600" dirty="0"/>
                    </a:p>
                  </a:txBody>
                  <a:tcPr/>
                </a:tc>
                <a:tc>
                  <a:txBody>
                    <a:bodyPr/>
                    <a:lstStyle/>
                    <a:p>
                      <a:r>
                        <a:rPr lang="en-AU" sz="600" dirty="0">
                          <a:effectLst/>
                        </a:rPr>
                        <a:t>4.061</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1.235084e+00</a:t>
                      </a:r>
                      <a:endParaRPr lang="en-AU" sz="600" dirty="0"/>
                    </a:p>
                  </a:txBody>
                  <a:tcPr>
                    <a:solidFill>
                      <a:srgbClr val="CED2DA"/>
                    </a:solidFill>
                  </a:tcPr>
                </a:tc>
                <a:extLst>
                  <a:ext uri="{0D108BD9-81ED-4DB2-BD59-A6C34878D82A}">
                    <a16:rowId xmlns:a16="http://schemas.microsoft.com/office/drawing/2014/main" val="3758358988"/>
                  </a:ext>
                </a:extLst>
              </a:tr>
              <a:tr h="0">
                <a:tc>
                  <a:txBody>
                    <a:bodyPr/>
                    <a:lstStyle/>
                    <a:p>
                      <a:r>
                        <a:rPr lang="en-AU" sz="600" dirty="0" err="1"/>
                        <a:t>Day_of_week-thu</a:t>
                      </a:r>
                      <a:endParaRPr lang="en-AU" sz="600" dirty="0"/>
                    </a:p>
                  </a:txBody>
                  <a:tcPr/>
                </a:tc>
                <a:tc>
                  <a:txBody>
                    <a:bodyPr/>
                    <a:lstStyle/>
                    <a:p>
                      <a:r>
                        <a:rPr lang="en-AU" sz="600" dirty="0">
                          <a:effectLst/>
                        </a:rPr>
                        <a:t>1.051e-01</a:t>
                      </a:r>
                      <a:endParaRPr lang="en-AU" sz="600" dirty="0"/>
                    </a:p>
                  </a:txBody>
                  <a:tcPr>
                    <a:solidFill>
                      <a:srgbClr val="CCFFCC"/>
                    </a:solidFill>
                  </a:tcPr>
                </a:tc>
                <a:tc>
                  <a:txBody>
                    <a:bodyPr/>
                    <a:lstStyle/>
                    <a:p>
                      <a:r>
                        <a:rPr lang="en-AU" sz="600" dirty="0">
                          <a:effectLst/>
                        </a:rPr>
                        <a:t>4.985e-02</a:t>
                      </a:r>
                      <a:endParaRPr lang="en-AU" sz="600" dirty="0"/>
                    </a:p>
                  </a:txBody>
                  <a:tcPr/>
                </a:tc>
                <a:tc>
                  <a:txBody>
                    <a:bodyPr/>
                    <a:lstStyle/>
                    <a:p>
                      <a:r>
                        <a:rPr lang="en-AU" sz="600" dirty="0">
                          <a:effectLst/>
                        </a:rPr>
                        <a:t>2.108</a:t>
                      </a:r>
                      <a:endParaRPr lang="en-AU" sz="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effectLst/>
                        </a:rPr>
                        <a:t>1.110780e+00</a:t>
                      </a:r>
                      <a:endParaRPr lang="en-AU" sz="600" dirty="0"/>
                    </a:p>
                  </a:txBody>
                  <a:tcPr>
                    <a:solidFill>
                      <a:srgbClr val="E8EAED"/>
                    </a:solidFill>
                  </a:tcPr>
                </a:tc>
                <a:extLst>
                  <a:ext uri="{0D108BD9-81ED-4DB2-BD59-A6C34878D82A}">
                    <a16:rowId xmlns:a16="http://schemas.microsoft.com/office/drawing/2014/main" val="1601472170"/>
                  </a:ext>
                </a:extLst>
              </a:tr>
              <a:tr h="0">
                <a:tc>
                  <a:txBody>
                    <a:bodyPr/>
                    <a:lstStyle/>
                    <a:p>
                      <a:r>
                        <a:rPr lang="en-AU" sz="600" dirty="0"/>
                        <a:t>Duration</a:t>
                      </a:r>
                    </a:p>
                  </a:txBody>
                  <a:tcPr/>
                </a:tc>
                <a:tc>
                  <a:txBody>
                    <a:bodyPr/>
                    <a:lstStyle/>
                    <a:p>
                      <a:r>
                        <a:rPr lang="en-AU" sz="600" dirty="0"/>
                        <a:t>5.409e-03</a:t>
                      </a:r>
                    </a:p>
                  </a:txBody>
                  <a:tcPr>
                    <a:solidFill>
                      <a:srgbClr val="CCFFCC"/>
                    </a:solidFill>
                  </a:tcPr>
                </a:tc>
                <a:tc>
                  <a:txBody>
                    <a:bodyPr/>
                    <a:lstStyle/>
                    <a:p>
                      <a:r>
                        <a:rPr lang="en-AU" sz="600" dirty="0"/>
                        <a:t>8.999e-05</a:t>
                      </a:r>
                    </a:p>
                  </a:txBody>
                  <a:tcPr/>
                </a:tc>
                <a:tc>
                  <a:txBody>
                    <a:bodyPr/>
                    <a:lstStyle/>
                    <a:p>
                      <a:r>
                        <a:rPr lang="en-AU" sz="600" dirty="0"/>
                        <a:t>60.113</a:t>
                      </a:r>
                    </a:p>
                  </a:txBody>
                  <a:tcPr/>
                </a:tc>
                <a:tc>
                  <a:txBody>
                    <a:bodyPr/>
                    <a:lstStyle/>
                    <a:p>
                      <a:r>
                        <a:rPr lang="en-AU" sz="600" dirty="0"/>
                        <a:t>&lt;0.05</a:t>
                      </a:r>
                    </a:p>
                  </a:txBody>
                  <a:tcPr/>
                </a:tc>
                <a:tc>
                  <a:txBody>
                    <a:bodyPr/>
                    <a:lstStyle/>
                    <a:p>
                      <a:r>
                        <a:rPr lang="en-AU" sz="600" dirty="0"/>
                        <a:t>1.005424e+00</a:t>
                      </a:r>
                    </a:p>
                  </a:txBody>
                  <a:tcPr/>
                </a:tc>
                <a:extLst>
                  <a:ext uri="{0D108BD9-81ED-4DB2-BD59-A6C34878D82A}">
                    <a16:rowId xmlns:a16="http://schemas.microsoft.com/office/drawing/2014/main" val="3322644244"/>
                  </a:ext>
                </a:extLst>
              </a:tr>
              <a:tr h="0">
                <a:tc>
                  <a:txBody>
                    <a:bodyPr/>
                    <a:lstStyle/>
                    <a:p>
                      <a:r>
                        <a:rPr lang="en-AU" sz="600" dirty="0" err="1"/>
                        <a:t>campagin</a:t>
                      </a:r>
                      <a:endParaRPr lang="en-AU" sz="600" dirty="0"/>
                    </a:p>
                  </a:txBody>
                  <a:tcPr/>
                </a:tc>
                <a:tc>
                  <a:txBody>
                    <a:bodyPr/>
                    <a:lstStyle/>
                    <a:p>
                      <a:r>
                        <a:rPr lang="en-AU" sz="600" dirty="0">
                          <a:effectLst/>
                        </a:rPr>
                        <a:t>-9.367e-02</a:t>
                      </a:r>
                      <a:endParaRPr lang="en-AU" sz="600" dirty="0"/>
                    </a:p>
                  </a:txBody>
                  <a:tcPr>
                    <a:solidFill>
                      <a:srgbClr val="FFCCCC"/>
                    </a:solidFill>
                  </a:tcPr>
                </a:tc>
                <a:tc>
                  <a:txBody>
                    <a:bodyPr/>
                    <a:lstStyle/>
                    <a:p>
                      <a:r>
                        <a:rPr lang="en-AU" sz="600" dirty="0"/>
                        <a:t>1.289e-02</a:t>
                      </a:r>
                    </a:p>
                  </a:txBody>
                  <a:tcPr/>
                </a:tc>
                <a:tc>
                  <a:txBody>
                    <a:bodyPr/>
                    <a:lstStyle/>
                    <a:p>
                      <a:r>
                        <a:rPr lang="en-AU" sz="600" dirty="0"/>
                        <a:t>-8.882</a:t>
                      </a:r>
                    </a:p>
                  </a:txBody>
                  <a:tcPr/>
                </a:tc>
                <a:tc>
                  <a:txBody>
                    <a:bodyPr/>
                    <a:lstStyle/>
                    <a:p>
                      <a:r>
                        <a:rPr lang="en-AU" sz="600" dirty="0"/>
                        <a:t>&lt;0.05</a:t>
                      </a:r>
                    </a:p>
                  </a:txBody>
                  <a:tcPr/>
                </a:tc>
                <a:tc>
                  <a:txBody>
                    <a:bodyPr/>
                    <a:lstStyle/>
                    <a:p>
                      <a:r>
                        <a:rPr lang="en-AU" sz="600" dirty="0"/>
                        <a:t>8.918503e-01</a:t>
                      </a:r>
                    </a:p>
                  </a:txBody>
                  <a:tcPr>
                    <a:solidFill>
                      <a:srgbClr val="FFFFCC"/>
                    </a:solidFill>
                  </a:tcPr>
                </a:tc>
                <a:extLst>
                  <a:ext uri="{0D108BD9-81ED-4DB2-BD59-A6C34878D82A}">
                    <a16:rowId xmlns:a16="http://schemas.microsoft.com/office/drawing/2014/main" val="1443705082"/>
                  </a:ext>
                </a:extLst>
              </a:tr>
              <a:tr h="0">
                <a:tc>
                  <a:txBody>
                    <a:bodyPr/>
                    <a:lstStyle/>
                    <a:p>
                      <a:r>
                        <a:rPr lang="en-AU" sz="600" dirty="0" err="1"/>
                        <a:t>pdays</a:t>
                      </a:r>
                      <a:endParaRPr lang="en-AU" sz="600" dirty="0"/>
                    </a:p>
                  </a:txBody>
                  <a:tcPr/>
                </a:tc>
                <a:tc>
                  <a:txBody>
                    <a:bodyPr/>
                    <a:lstStyle/>
                    <a:p>
                      <a:r>
                        <a:rPr lang="en-AU" sz="600" dirty="0"/>
                        <a:t>-1.013e-03</a:t>
                      </a:r>
                    </a:p>
                  </a:txBody>
                  <a:tcPr>
                    <a:solidFill>
                      <a:srgbClr val="FFCCCC"/>
                    </a:solidFill>
                  </a:tcPr>
                </a:tc>
                <a:tc>
                  <a:txBody>
                    <a:bodyPr/>
                    <a:lstStyle/>
                    <a:p>
                      <a:r>
                        <a:rPr lang="en-AU" sz="600" dirty="0"/>
                        <a:t>8.819e-05</a:t>
                      </a:r>
                    </a:p>
                  </a:txBody>
                  <a:tcPr/>
                </a:tc>
                <a:tc>
                  <a:txBody>
                    <a:bodyPr/>
                    <a:lstStyle/>
                    <a:p>
                      <a:r>
                        <a:rPr lang="en-AU" sz="600" dirty="0"/>
                        <a:t>-11.484</a:t>
                      </a:r>
                    </a:p>
                  </a:txBody>
                  <a:tcPr/>
                </a:tc>
                <a:tc>
                  <a:txBody>
                    <a:bodyPr/>
                    <a:lstStyle/>
                    <a:p>
                      <a:r>
                        <a:rPr lang="en-AU" sz="600" dirty="0"/>
                        <a:t>&lt;0.05</a:t>
                      </a:r>
                    </a:p>
                  </a:txBody>
                  <a:tcPr/>
                </a:tc>
                <a:tc>
                  <a:txBody>
                    <a:bodyPr/>
                    <a:lstStyle/>
                    <a:p>
                      <a:r>
                        <a:rPr lang="en-AU" sz="600" dirty="0"/>
                        <a:t>9.989877e-01</a:t>
                      </a:r>
                    </a:p>
                  </a:txBody>
                  <a:tcPr>
                    <a:solidFill>
                      <a:srgbClr val="FFFFCC"/>
                    </a:solidFill>
                  </a:tcPr>
                </a:tc>
                <a:extLst>
                  <a:ext uri="{0D108BD9-81ED-4DB2-BD59-A6C34878D82A}">
                    <a16:rowId xmlns:a16="http://schemas.microsoft.com/office/drawing/2014/main" val="386720542"/>
                  </a:ext>
                </a:extLst>
              </a:tr>
              <a:tr h="0">
                <a:tc>
                  <a:txBody>
                    <a:bodyPr/>
                    <a:lstStyle/>
                    <a:p>
                      <a:r>
                        <a:rPr lang="en-AU" sz="600" dirty="0"/>
                        <a:t>previous</a:t>
                      </a:r>
                    </a:p>
                  </a:txBody>
                  <a:tcPr/>
                </a:tc>
                <a:tc>
                  <a:txBody>
                    <a:bodyPr/>
                    <a:lstStyle/>
                    <a:p>
                      <a:r>
                        <a:rPr lang="en-AU" sz="600" dirty="0"/>
                        <a:t>-6.755e-02</a:t>
                      </a:r>
                    </a:p>
                  </a:txBody>
                  <a:tcPr>
                    <a:solidFill>
                      <a:srgbClr val="FFCCCC"/>
                    </a:solidFill>
                  </a:tcPr>
                </a:tc>
                <a:tc>
                  <a:txBody>
                    <a:bodyPr/>
                    <a:lstStyle/>
                    <a:p>
                      <a:r>
                        <a:rPr lang="en-AU" sz="600" dirty="0"/>
                        <a:t>2.5583-02</a:t>
                      </a:r>
                    </a:p>
                  </a:txBody>
                  <a:tcPr/>
                </a:tc>
                <a:tc>
                  <a:txBody>
                    <a:bodyPr/>
                    <a:lstStyle/>
                    <a:p>
                      <a:r>
                        <a:rPr lang="en-AU" sz="600" dirty="0"/>
                        <a:t>-2.641</a:t>
                      </a:r>
                    </a:p>
                  </a:txBody>
                  <a:tcPr/>
                </a:tc>
                <a:tc>
                  <a:txBody>
                    <a:bodyPr/>
                    <a:lstStyle/>
                    <a:p>
                      <a:r>
                        <a:rPr lang="en-AU" sz="600" dirty="0"/>
                        <a:t>&lt;0.05</a:t>
                      </a:r>
                    </a:p>
                  </a:txBody>
                  <a:tcPr/>
                </a:tc>
                <a:tc>
                  <a:txBody>
                    <a:bodyPr/>
                    <a:lstStyle/>
                    <a:p>
                      <a:r>
                        <a:rPr lang="en-AU" sz="600" dirty="0"/>
                        <a:t>9.346765e-01</a:t>
                      </a:r>
                    </a:p>
                  </a:txBody>
                  <a:tcPr>
                    <a:solidFill>
                      <a:srgbClr val="FFFFCC"/>
                    </a:solidFill>
                  </a:tcPr>
                </a:tc>
                <a:extLst>
                  <a:ext uri="{0D108BD9-81ED-4DB2-BD59-A6C34878D82A}">
                    <a16:rowId xmlns:a16="http://schemas.microsoft.com/office/drawing/2014/main" val="3419488843"/>
                  </a:ext>
                </a:extLst>
              </a:tr>
              <a:tr h="0">
                <a:tc>
                  <a:txBody>
                    <a:bodyPr/>
                    <a:lstStyle/>
                    <a:p>
                      <a:r>
                        <a:rPr lang="en-AU" sz="600" dirty="0" err="1"/>
                        <a:t>Poutcome-sucess</a:t>
                      </a:r>
                      <a:endParaRPr lang="en-AU" sz="600" dirty="0"/>
                    </a:p>
                  </a:txBody>
                  <a:tcPr/>
                </a:tc>
                <a:tc>
                  <a:txBody>
                    <a:bodyPr/>
                    <a:lstStyle/>
                    <a:p>
                      <a:r>
                        <a:rPr lang="en-AU" sz="600" dirty="0"/>
                        <a:t>9.369e-01</a:t>
                      </a:r>
                    </a:p>
                  </a:txBody>
                  <a:tcPr>
                    <a:solidFill>
                      <a:srgbClr val="CCFFCC"/>
                    </a:solidFill>
                  </a:tcPr>
                </a:tc>
                <a:tc>
                  <a:txBody>
                    <a:bodyPr/>
                    <a:lstStyle/>
                    <a:p>
                      <a:r>
                        <a:rPr lang="en-AU" sz="600" dirty="0"/>
                        <a:t>8.659e-02</a:t>
                      </a:r>
                    </a:p>
                  </a:txBody>
                  <a:tcPr/>
                </a:tc>
                <a:tc>
                  <a:txBody>
                    <a:bodyPr/>
                    <a:lstStyle/>
                    <a:p>
                      <a:r>
                        <a:rPr lang="en-AU" sz="600" dirty="0"/>
                        <a:t>10.820</a:t>
                      </a:r>
                    </a:p>
                  </a:txBody>
                  <a:tcPr/>
                </a:tc>
                <a:tc>
                  <a:txBody>
                    <a:bodyPr/>
                    <a:lstStyle/>
                    <a:p>
                      <a:r>
                        <a:rPr lang="en-AU" sz="600" dirty="0"/>
                        <a:t>&lt;0.05</a:t>
                      </a:r>
                    </a:p>
                  </a:txBody>
                  <a:tcPr/>
                </a:tc>
                <a:tc>
                  <a:txBody>
                    <a:bodyPr/>
                    <a:lstStyle/>
                    <a:p>
                      <a:r>
                        <a:rPr lang="en-AU" sz="600" dirty="0"/>
                        <a:t>2.552163e+00</a:t>
                      </a:r>
                    </a:p>
                  </a:txBody>
                  <a:tcPr>
                    <a:solidFill>
                      <a:srgbClr val="FFFFCC"/>
                    </a:solidFill>
                  </a:tcPr>
                </a:tc>
                <a:extLst>
                  <a:ext uri="{0D108BD9-81ED-4DB2-BD59-A6C34878D82A}">
                    <a16:rowId xmlns:a16="http://schemas.microsoft.com/office/drawing/2014/main" val="1633014169"/>
                  </a:ext>
                </a:extLst>
              </a:tr>
              <a:tr h="0">
                <a:tc>
                  <a:txBody>
                    <a:bodyPr/>
                    <a:lstStyle/>
                    <a:p>
                      <a:r>
                        <a:rPr lang="en-AU" sz="600" dirty="0" err="1"/>
                        <a:t>Emp_var_rate</a:t>
                      </a:r>
                      <a:endParaRPr lang="en-AU" sz="600" dirty="0"/>
                    </a:p>
                  </a:txBody>
                  <a:tcPr/>
                </a:tc>
                <a:tc>
                  <a:txBody>
                    <a:bodyPr/>
                    <a:lstStyle/>
                    <a:p>
                      <a:r>
                        <a:rPr lang="en-AU" sz="600" dirty="0"/>
                        <a:t>-2.122e+00</a:t>
                      </a:r>
                    </a:p>
                  </a:txBody>
                  <a:tcPr>
                    <a:solidFill>
                      <a:srgbClr val="FFCCCC"/>
                    </a:solidFill>
                  </a:tcPr>
                </a:tc>
                <a:tc>
                  <a:txBody>
                    <a:bodyPr/>
                    <a:lstStyle/>
                    <a:p>
                      <a:r>
                        <a:rPr lang="en-AU" sz="600" dirty="0"/>
                        <a:t>1.247e-01</a:t>
                      </a:r>
                    </a:p>
                  </a:txBody>
                  <a:tcPr/>
                </a:tc>
                <a:tc>
                  <a:txBody>
                    <a:bodyPr/>
                    <a:lstStyle/>
                    <a:p>
                      <a:r>
                        <a:rPr lang="en-AU" sz="600" dirty="0"/>
                        <a:t>-17.024</a:t>
                      </a:r>
                    </a:p>
                  </a:txBody>
                  <a:tcPr/>
                </a:tc>
                <a:tc>
                  <a:txBody>
                    <a:bodyPr/>
                    <a:lstStyle/>
                    <a:p>
                      <a:r>
                        <a:rPr lang="en-AU" sz="600" dirty="0"/>
                        <a:t>&lt;0.05</a:t>
                      </a:r>
                    </a:p>
                  </a:txBody>
                  <a:tcPr/>
                </a:tc>
                <a:tc>
                  <a:txBody>
                    <a:bodyPr/>
                    <a:lstStyle/>
                    <a:p>
                      <a:r>
                        <a:rPr lang="en-AU" sz="600" dirty="0"/>
                        <a:t>1.197537e-01</a:t>
                      </a:r>
                    </a:p>
                  </a:txBody>
                  <a:tcPr/>
                </a:tc>
                <a:extLst>
                  <a:ext uri="{0D108BD9-81ED-4DB2-BD59-A6C34878D82A}">
                    <a16:rowId xmlns:a16="http://schemas.microsoft.com/office/drawing/2014/main" val="874126825"/>
                  </a:ext>
                </a:extLst>
              </a:tr>
              <a:tr h="0">
                <a:tc>
                  <a:txBody>
                    <a:bodyPr/>
                    <a:lstStyle/>
                    <a:p>
                      <a:r>
                        <a:rPr lang="en-AU" sz="600" dirty="0"/>
                        <a:t>Consumer price index</a:t>
                      </a:r>
                    </a:p>
                  </a:txBody>
                  <a:tcPr/>
                </a:tc>
                <a:tc>
                  <a:txBody>
                    <a:bodyPr/>
                    <a:lstStyle/>
                    <a:p>
                      <a:r>
                        <a:rPr lang="en-AU" sz="600" dirty="0"/>
                        <a:t>5.932e+00</a:t>
                      </a:r>
                    </a:p>
                  </a:txBody>
                  <a:tcPr>
                    <a:solidFill>
                      <a:srgbClr val="CCFFCC"/>
                    </a:solidFill>
                  </a:tcPr>
                </a:tc>
                <a:tc>
                  <a:txBody>
                    <a:bodyPr/>
                    <a:lstStyle/>
                    <a:p>
                      <a:r>
                        <a:rPr lang="en-AU" sz="600" dirty="0"/>
                        <a:t>3.892e-01</a:t>
                      </a:r>
                    </a:p>
                  </a:txBody>
                  <a:tcPr/>
                </a:tc>
                <a:tc>
                  <a:txBody>
                    <a:bodyPr/>
                    <a:lstStyle/>
                    <a:p>
                      <a:r>
                        <a:rPr lang="en-AU" sz="600" dirty="0"/>
                        <a:t>15.241</a:t>
                      </a:r>
                    </a:p>
                  </a:txBody>
                  <a:tcPr/>
                </a:tc>
                <a:tc>
                  <a:txBody>
                    <a:bodyPr/>
                    <a:lstStyle/>
                    <a:p>
                      <a:r>
                        <a:rPr lang="en-AU" sz="600" dirty="0"/>
                        <a:t>&lt;0.05</a:t>
                      </a:r>
                    </a:p>
                  </a:txBody>
                  <a:tcPr/>
                </a:tc>
                <a:tc>
                  <a:txBody>
                    <a:bodyPr/>
                    <a:lstStyle/>
                    <a:p>
                      <a:r>
                        <a:rPr lang="en-AU" sz="600" dirty="0"/>
                        <a:t>3.768016e+02</a:t>
                      </a:r>
                    </a:p>
                  </a:txBody>
                  <a:tcPr>
                    <a:solidFill>
                      <a:srgbClr val="FFFFCC"/>
                    </a:solidFill>
                  </a:tcPr>
                </a:tc>
                <a:extLst>
                  <a:ext uri="{0D108BD9-81ED-4DB2-BD59-A6C34878D82A}">
                    <a16:rowId xmlns:a16="http://schemas.microsoft.com/office/drawing/2014/main" val="2275891920"/>
                  </a:ext>
                </a:extLst>
              </a:tr>
              <a:tr h="0">
                <a:tc>
                  <a:txBody>
                    <a:bodyPr/>
                    <a:lstStyle/>
                    <a:p>
                      <a:r>
                        <a:rPr lang="en-AU" sz="600" dirty="0"/>
                        <a:t>Consumer confidence index</a:t>
                      </a:r>
                    </a:p>
                  </a:txBody>
                  <a:tcPr/>
                </a:tc>
                <a:tc>
                  <a:txBody>
                    <a:bodyPr/>
                    <a:lstStyle/>
                    <a:p>
                      <a:r>
                        <a:rPr lang="en-AU" sz="600" dirty="0"/>
                        <a:t>1.591e-01</a:t>
                      </a:r>
                    </a:p>
                  </a:txBody>
                  <a:tcPr>
                    <a:solidFill>
                      <a:srgbClr val="CCFFCC"/>
                    </a:solidFill>
                  </a:tcPr>
                </a:tc>
                <a:tc>
                  <a:txBody>
                    <a:bodyPr/>
                    <a:lstStyle/>
                    <a:p>
                      <a:r>
                        <a:rPr lang="en-AU" sz="600" dirty="0"/>
                        <a:t>9.904e-03</a:t>
                      </a:r>
                    </a:p>
                  </a:txBody>
                  <a:tcPr/>
                </a:tc>
                <a:tc>
                  <a:txBody>
                    <a:bodyPr/>
                    <a:lstStyle/>
                    <a:p>
                      <a:r>
                        <a:rPr lang="en-AU" sz="600" dirty="0"/>
                        <a:t>16.062</a:t>
                      </a:r>
                    </a:p>
                  </a:txBody>
                  <a:tcPr/>
                </a:tc>
                <a:tc>
                  <a:txBody>
                    <a:bodyPr/>
                    <a:lstStyle/>
                    <a:p>
                      <a:r>
                        <a:rPr lang="en-AU" sz="600" dirty="0"/>
                        <a:t>&lt;0.05</a:t>
                      </a:r>
                    </a:p>
                  </a:txBody>
                  <a:tcPr/>
                </a:tc>
                <a:tc>
                  <a:txBody>
                    <a:bodyPr/>
                    <a:lstStyle/>
                    <a:p>
                      <a:r>
                        <a:rPr lang="en-AU" sz="600" dirty="0"/>
                        <a:t>1.172437e+00</a:t>
                      </a:r>
                    </a:p>
                  </a:txBody>
                  <a:tcPr/>
                </a:tc>
                <a:extLst>
                  <a:ext uri="{0D108BD9-81ED-4DB2-BD59-A6C34878D82A}">
                    <a16:rowId xmlns:a16="http://schemas.microsoft.com/office/drawing/2014/main" val="25511301"/>
                  </a:ext>
                </a:extLst>
              </a:tr>
              <a:tr h="0">
                <a:tc>
                  <a:txBody>
                    <a:bodyPr/>
                    <a:lstStyle/>
                    <a:p>
                      <a:r>
                        <a:rPr lang="en-AU" sz="600" dirty="0"/>
                        <a:t>euribor3m</a:t>
                      </a:r>
                    </a:p>
                  </a:txBody>
                  <a:tcPr/>
                </a:tc>
                <a:tc>
                  <a:txBody>
                    <a:bodyPr/>
                    <a:lstStyle/>
                    <a:p>
                      <a:r>
                        <a:rPr lang="en-AU" sz="600" dirty="0">
                          <a:effectLst/>
                        </a:rPr>
                        <a:t>-3.224e+00</a:t>
                      </a:r>
                      <a:endParaRPr lang="en-AU" sz="600" dirty="0"/>
                    </a:p>
                  </a:txBody>
                  <a:tcPr>
                    <a:solidFill>
                      <a:srgbClr val="FFCCCC"/>
                    </a:solidFill>
                  </a:tcPr>
                </a:tc>
                <a:tc>
                  <a:txBody>
                    <a:bodyPr/>
                    <a:lstStyle/>
                    <a:p>
                      <a:r>
                        <a:rPr lang="en-AU" sz="600" dirty="0">
                          <a:effectLst/>
                        </a:rPr>
                        <a:t>3.079e-01</a:t>
                      </a:r>
                      <a:endParaRPr lang="en-AU" sz="600" dirty="0"/>
                    </a:p>
                  </a:txBody>
                  <a:tcPr/>
                </a:tc>
                <a:tc>
                  <a:txBody>
                    <a:bodyPr/>
                    <a:lstStyle/>
                    <a:p>
                      <a:r>
                        <a:rPr lang="en-AU" sz="600" dirty="0">
                          <a:effectLst/>
                        </a:rPr>
                        <a:t>-10.469</a:t>
                      </a:r>
                      <a:endParaRPr lang="en-AU" sz="600" dirty="0"/>
                    </a:p>
                  </a:txBody>
                  <a:tcPr/>
                </a:tc>
                <a:tc>
                  <a:txBody>
                    <a:bodyPr/>
                    <a:lstStyle/>
                    <a:p>
                      <a:r>
                        <a:rPr lang="en-AU" sz="600" dirty="0"/>
                        <a:t>&lt;0.05</a:t>
                      </a:r>
                    </a:p>
                  </a:txBody>
                  <a:tcPr/>
                </a:tc>
                <a:tc>
                  <a:txBody>
                    <a:bodyPr/>
                    <a:lstStyle/>
                    <a:p>
                      <a:r>
                        <a:rPr lang="en-AU" sz="600" dirty="0"/>
                        <a:t>3.644031e-02</a:t>
                      </a:r>
                    </a:p>
                  </a:txBody>
                  <a:tcPr>
                    <a:solidFill>
                      <a:srgbClr val="FFFFCC"/>
                    </a:solidFill>
                  </a:tcPr>
                </a:tc>
                <a:extLst>
                  <a:ext uri="{0D108BD9-81ED-4DB2-BD59-A6C34878D82A}">
                    <a16:rowId xmlns:a16="http://schemas.microsoft.com/office/drawing/2014/main" val="1329354670"/>
                  </a:ext>
                </a:extLst>
              </a:tr>
              <a:tr h="0">
                <a:tc>
                  <a:txBody>
                    <a:bodyPr/>
                    <a:lstStyle/>
                    <a:p>
                      <a:r>
                        <a:rPr lang="en-AU" sz="600" dirty="0" err="1"/>
                        <a:t>Nr_employed</a:t>
                      </a:r>
                      <a:endParaRPr lang="en-AU" sz="600" dirty="0"/>
                    </a:p>
                  </a:txBody>
                  <a:tcPr/>
                </a:tc>
                <a:tc>
                  <a:txBody>
                    <a:bodyPr/>
                    <a:lstStyle/>
                    <a:p>
                      <a:r>
                        <a:rPr lang="en-AU" sz="600" dirty="0"/>
                        <a:t>7.648e-02</a:t>
                      </a:r>
                    </a:p>
                  </a:txBody>
                  <a:tcPr>
                    <a:solidFill>
                      <a:srgbClr val="CCFFCC"/>
                    </a:solidFill>
                  </a:tcPr>
                </a:tc>
                <a:tc>
                  <a:txBody>
                    <a:bodyPr/>
                    <a:lstStyle/>
                    <a:p>
                      <a:r>
                        <a:rPr lang="en-AU" sz="600" dirty="0"/>
                        <a:t>6.531e-03</a:t>
                      </a:r>
                    </a:p>
                  </a:txBody>
                  <a:tcPr/>
                </a:tc>
                <a:tc>
                  <a:txBody>
                    <a:bodyPr/>
                    <a:lstStyle/>
                    <a:p>
                      <a:r>
                        <a:rPr lang="en-AU" sz="600" dirty="0"/>
                        <a:t>11.711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600" dirty="0"/>
                        <a:t>&lt;0.05</a:t>
                      </a:r>
                    </a:p>
                  </a:txBody>
                  <a:tcPr/>
                </a:tc>
                <a:tc>
                  <a:txBody>
                    <a:bodyPr/>
                    <a:lstStyle/>
                    <a:p>
                      <a:r>
                        <a:rPr lang="en-AU" sz="600" dirty="0"/>
                        <a:t>1.079485e+00</a:t>
                      </a:r>
                    </a:p>
                  </a:txBody>
                  <a:tcPr/>
                </a:tc>
                <a:extLst>
                  <a:ext uri="{0D108BD9-81ED-4DB2-BD59-A6C34878D82A}">
                    <a16:rowId xmlns:a16="http://schemas.microsoft.com/office/drawing/2014/main" val="676762161"/>
                  </a:ext>
                </a:extLst>
              </a:tr>
            </a:tbl>
          </a:graphicData>
        </a:graphic>
      </p:graphicFrame>
      <p:sp>
        <p:nvSpPr>
          <p:cNvPr id="4" name="Slide Number Placeholder 3">
            <a:extLst>
              <a:ext uri="{FF2B5EF4-FFF2-40B4-BE49-F238E27FC236}">
                <a16:creationId xmlns:a16="http://schemas.microsoft.com/office/drawing/2014/main" id="{8FEBF6C7-8E16-06D9-6D62-9138C856FCC7}"/>
              </a:ext>
            </a:extLst>
          </p:cNvPr>
          <p:cNvSpPr>
            <a:spLocks noGrp="1"/>
          </p:cNvSpPr>
          <p:nvPr>
            <p:ph type="sldNum" sz="quarter" idx="12"/>
          </p:nvPr>
        </p:nvSpPr>
        <p:spPr>
          <a:xfrm>
            <a:off x="11734800" y="6468110"/>
            <a:ext cx="457200" cy="365125"/>
          </a:xfrm>
        </p:spPr>
        <p:txBody>
          <a:bodyPr/>
          <a:lstStyle/>
          <a:p>
            <a:fld id="{B5CEABB6-07DC-46E8-9B57-56EC44A396E5}" type="slidenum">
              <a:rPr lang="en-US" smtClean="0"/>
              <a:pPr/>
              <a:t>12</a:t>
            </a:fld>
            <a:endParaRPr lang="en-US" dirty="0"/>
          </a:p>
        </p:txBody>
      </p:sp>
      <p:sp>
        <p:nvSpPr>
          <p:cNvPr id="8" name="Table Placeholder 2">
            <a:extLst>
              <a:ext uri="{FF2B5EF4-FFF2-40B4-BE49-F238E27FC236}">
                <a16:creationId xmlns:a16="http://schemas.microsoft.com/office/drawing/2014/main" id="{C85A0E31-4A78-F3D3-52C8-72E29A2C0E60}"/>
              </a:ext>
            </a:extLst>
          </p:cNvPr>
          <p:cNvSpPr txBox="1">
            <a:spLocks/>
          </p:cNvSpPr>
          <p:nvPr/>
        </p:nvSpPr>
        <p:spPr>
          <a:xfrm>
            <a:off x="4827185" y="1040447"/>
            <a:ext cx="7250515" cy="5610225"/>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850" dirty="0"/>
              <a:t>Older customers are more likely to subscribe to the programs, implying that they understand the benefits of the programs based on the campaigns.</a:t>
            </a:r>
          </a:p>
          <a:p>
            <a:r>
              <a:rPr lang="en-AU" sz="850" dirty="0"/>
              <a:t>Customers in jobs such as admin, blue-collar work, entrepreneurship, housemaids, self-employment, and services are less likely to subscribe, whereas those in management are more likely to subscribe. This pattern could be caused by the campaigns are targeted toward these customers, or those customers are naturally more inclined to subscribe.</a:t>
            </a:r>
          </a:p>
          <a:p>
            <a:r>
              <a:rPr lang="en-AU" sz="850" dirty="0"/>
              <a:t>Customers with education levels such as high school, professional courses, or university degrees are approximately 1.1 times more likely to subscribe. While customers with only basic education (up to six years) are about 1.35 times less likely to subscribe. This indicates that either the campaigns and programs are directed toward more educated customers, or these customers are naturally more receptive to the programs.</a:t>
            </a:r>
          </a:p>
          <a:p>
            <a:r>
              <a:rPr lang="en-AU" sz="850" dirty="0"/>
              <a:t>Customers contacted via telephone are 6.1 times less likely to subscribe compared to customers contacted via cellular. This potentially indicating that campaigns promoted through telephone users are less effective, or that these programs are not as appealing to telephone users.</a:t>
            </a:r>
          </a:p>
          <a:p>
            <a:r>
              <a:rPr lang="en-AU" sz="850" dirty="0"/>
              <a:t>Customers who have subscribed to previous campaigns are 2.55 times more likely to subscribe again, this could indicate that the programs offer value to the subscribed customers. Considering the similarities between the past and current campaigns, could help refine future marketing efforts.</a:t>
            </a:r>
          </a:p>
          <a:p>
            <a:r>
              <a:rPr lang="en-AU" sz="850" dirty="0"/>
              <a:t>While the day of the week or the month of the last contact doesn’t directly influence subscription likelihood, certain months do. For example, customers are 5.6 times more likely to subscribe in months like May compared to April, suggesting a potential seasonal advantage. The marketing team should analyse whether there are seasonal trends in the campaigns or programs that attract customers.</a:t>
            </a:r>
          </a:p>
          <a:p>
            <a:r>
              <a:rPr lang="en-AU" sz="850" dirty="0"/>
              <a:t>Longer call durations also increase the likelihood of subscription, with higher engagement during calls indicating high-value customers.</a:t>
            </a:r>
          </a:p>
          <a:p>
            <a:r>
              <a:rPr lang="en-AU" sz="850" dirty="0"/>
              <a:t>Several factors during the campaign—such as the number of contacts made during previous campaigns (</a:t>
            </a:r>
            <a:r>
              <a:rPr lang="en-AU" sz="850" dirty="0" err="1"/>
              <a:t>poutcome</a:t>
            </a:r>
            <a:r>
              <a:rPr lang="en-AU" sz="850" dirty="0"/>
              <a:t>), the number of days since the last contact (</a:t>
            </a:r>
            <a:r>
              <a:rPr lang="en-AU" sz="850" dirty="0" err="1"/>
              <a:t>pdays</a:t>
            </a:r>
            <a:r>
              <a:rPr lang="en-AU" sz="850" dirty="0"/>
              <a:t>), and the number of prior contacts—reduce the likelihood of customers subscribing, by an estimated factor of 9. This suggests that customers contacted too frequently may experience fatigue.</a:t>
            </a:r>
          </a:p>
          <a:p>
            <a:r>
              <a:rPr lang="en-AU" sz="850" dirty="0"/>
              <a:t>Economic variables such as the consumer price index (CPI), consumer confidence index, and the number of working employees positively impact subscription rates. The model highlights that when the CPI rises, customers are 3.77 times more likely to subscribe.</a:t>
            </a:r>
          </a:p>
          <a:p>
            <a:r>
              <a:rPr lang="en-AU" sz="850" dirty="0"/>
              <a:t>Conversely, as the Euribor 3-month rate and the employment variable rate increase, customers become less likely to subscribe. This suggests that campaigns should be timed when these rates are lower, as customers are 3.64 times more likely to subscribe when the Euribor rate is low.</a:t>
            </a:r>
          </a:p>
          <a:p>
            <a:pPr marL="0" indent="0">
              <a:buNone/>
            </a:pPr>
            <a:r>
              <a:rPr lang="en-AU" sz="850" dirty="0"/>
              <a:t>The high-value customers that the marketing team should target include older individuals, those working in management, and those with high school, professional, or university-level education. Customers fitting this profile are more likely to subscribe, as confirmed by the logistic regression model. Additionally, insights from previous and current campaigns should be considered when identifying high-value customers. Furthermore, monitoring economic conditions and launching campaigns during favourable economic periods will maximise the likelihood of success.</a:t>
            </a:r>
          </a:p>
        </p:txBody>
      </p:sp>
    </p:spTree>
    <p:extLst>
      <p:ext uri="{BB962C8B-B14F-4D97-AF65-F5344CB8AC3E}">
        <p14:creationId xmlns:p14="http://schemas.microsoft.com/office/powerpoint/2010/main" val="1333634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65BB976-112F-A789-EE48-8A9D0B12C0BD}"/>
              </a:ext>
            </a:extLst>
          </p:cNvPr>
          <p:cNvPicPr>
            <a:picLocks noChangeAspect="1"/>
          </p:cNvPicPr>
          <p:nvPr/>
        </p:nvPicPr>
        <p:blipFill>
          <a:blip r:embed="rId3"/>
          <a:stretch>
            <a:fillRect/>
          </a:stretch>
        </p:blipFill>
        <p:spPr>
          <a:xfrm>
            <a:off x="7337897" y="3955895"/>
            <a:ext cx="4451501" cy="2761089"/>
          </a:xfrm>
          <a:prstGeom prst="rect">
            <a:avLst/>
          </a:prstGeom>
        </p:spPr>
      </p:pic>
      <p:sp>
        <p:nvSpPr>
          <p:cNvPr id="2" name="Title 1">
            <a:extLst>
              <a:ext uri="{FF2B5EF4-FFF2-40B4-BE49-F238E27FC236}">
                <a16:creationId xmlns:a16="http://schemas.microsoft.com/office/drawing/2014/main" id="{87B65098-1BED-C2E8-FE55-1B1927365FD6}"/>
              </a:ext>
            </a:extLst>
          </p:cNvPr>
          <p:cNvSpPr>
            <a:spLocks noGrp="1"/>
          </p:cNvSpPr>
          <p:nvPr>
            <p:ph type="title"/>
          </p:nvPr>
        </p:nvSpPr>
        <p:spPr>
          <a:xfrm>
            <a:off x="399096" y="233330"/>
            <a:ext cx="11486599" cy="1325563"/>
          </a:xfrm>
        </p:spPr>
        <p:txBody>
          <a:bodyPr/>
          <a:lstStyle/>
          <a:p>
            <a:r>
              <a:rPr lang="en-AU" dirty="0"/>
              <a:t>Results &amp; Interpretation – Logistic regression accuracy</a:t>
            </a:r>
          </a:p>
        </p:txBody>
      </p:sp>
      <p:sp>
        <p:nvSpPr>
          <p:cNvPr id="4" name="Slide Number Placeholder 3">
            <a:extLst>
              <a:ext uri="{FF2B5EF4-FFF2-40B4-BE49-F238E27FC236}">
                <a16:creationId xmlns:a16="http://schemas.microsoft.com/office/drawing/2014/main" id="{826FCF54-5F46-93F9-CC65-82506F71F07D}"/>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
        <p:nvSpPr>
          <p:cNvPr id="5" name="Table Placeholder 2">
            <a:extLst>
              <a:ext uri="{FF2B5EF4-FFF2-40B4-BE49-F238E27FC236}">
                <a16:creationId xmlns:a16="http://schemas.microsoft.com/office/drawing/2014/main" id="{42A28E57-3DE4-F909-6B70-ECD980DF0EC7}"/>
              </a:ext>
            </a:extLst>
          </p:cNvPr>
          <p:cNvSpPr>
            <a:spLocks noGrp="1"/>
          </p:cNvSpPr>
          <p:nvPr>
            <p:ph type="tbl" sz="quarter" idx="13"/>
          </p:nvPr>
        </p:nvSpPr>
        <p:spPr>
          <a:xfrm>
            <a:off x="766625" y="4321942"/>
            <a:ext cx="2422644" cy="2544668"/>
          </a:xfrm>
        </p:spPr>
        <p:txBody>
          <a:bodyPr>
            <a:normAutofit fontScale="55000" lnSpcReduction="20000"/>
          </a:bodyPr>
          <a:lstStyle/>
          <a:p>
            <a:pPr marL="0" indent="0">
              <a:buNone/>
            </a:pPr>
            <a:r>
              <a:rPr lang="en-AU" dirty="0"/>
              <a:t>Deviance: 25333.84</a:t>
            </a:r>
          </a:p>
          <a:p>
            <a:pPr marL="0" indent="0">
              <a:buNone/>
            </a:pPr>
            <a:r>
              <a:rPr lang="en-AU" dirty="0"/>
              <a:t>Null deviance: 45679.76</a:t>
            </a:r>
          </a:p>
          <a:p>
            <a:pPr marL="0" indent="0">
              <a:buNone/>
            </a:pPr>
            <a:r>
              <a:rPr lang="en-AU" dirty="0"/>
              <a:t>R squared: 44.54%</a:t>
            </a:r>
          </a:p>
          <a:p>
            <a:pPr marL="0" indent="0">
              <a:buNone/>
            </a:pPr>
            <a:r>
              <a:rPr lang="en-AU" dirty="0"/>
              <a:t>Train accuracy: 83.7%</a:t>
            </a:r>
          </a:p>
          <a:p>
            <a:pPr marL="0" indent="0">
              <a:buNone/>
            </a:pPr>
            <a:r>
              <a:rPr lang="en-AU" dirty="0"/>
              <a:t>Test accuracy: 83.45%</a:t>
            </a:r>
          </a:p>
          <a:p>
            <a:pPr marL="0" indent="0">
              <a:buNone/>
            </a:pPr>
            <a:r>
              <a:rPr lang="en-AU" dirty="0"/>
              <a:t>Precision: 82.69%</a:t>
            </a:r>
          </a:p>
          <a:p>
            <a:pPr marL="0" indent="0">
              <a:buNone/>
            </a:pPr>
            <a:r>
              <a:rPr lang="en-AU" dirty="0"/>
              <a:t>Recall: 84.63%</a:t>
            </a:r>
          </a:p>
          <a:p>
            <a:pPr marL="0" indent="0">
              <a:buNone/>
            </a:pPr>
            <a:endParaRPr lang="en-AU" dirty="0"/>
          </a:p>
        </p:txBody>
      </p:sp>
      <p:grpSp>
        <p:nvGrpSpPr>
          <p:cNvPr id="12" name="Group 11">
            <a:extLst>
              <a:ext uri="{FF2B5EF4-FFF2-40B4-BE49-F238E27FC236}">
                <a16:creationId xmlns:a16="http://schemas.microsoft.com/office/drawing/2014/main" id="{4A0DB91F-6DD7-CD00-8946-4FFEEB9567FC}"/>
              </a:ext>
            </a:extLst>
          </p:cNvPr>
          <p:cNvGrpSpPr/>
          <p:nvPr/>
        </p:nvGrpSpPr>
        <p:grpSpPr>
          <a:xfrm>
            <a:off x="12317721" y="-2901417"/>
            <a:ext cx="10324137" cy="8048791"/>
            <a:chOff x="12849550" y="-1112585"/>
            <a:chExt cx="10324137" cy="8048791"/>
          </a:xfrm>
        </p:grpSpPr>
        <p:pic>
          <p:nvPicPr>
            <p:cNvPr id="53" name="Picture 52">
              <a:extLst>
                <a:ext uri="{FF2B5EF4-FFF2-40B4-BE49-F238E27FC236}">
                  <a16:creationId xmlns:a16="http://schemas.microsoft.com/office/drawing/2014/main" id="{CD1AB9A9-1705-0BC1-CE98-2E9836873D45}"/>
                </a:ext>
              </a:extLst>
            </p:cNvPr>
            <p:cNvPicPr>
              <a:picLocks noChangeAspect="1"/>
            </p:cNvPicPr>
            <p:nvPr/>
          </p:nvPicPr>
          <p:blipFill>
            <a:blip r:embed="rId4"/>
            <a:stretch>
              <a:fillRect/>
            </a:stretch>
          </p:blipFill>
          <p:spPr>
            <a:xfrm>
              <a:off x="12849550" y="-1112585"/>
              <a:ext cx="10324137" cy="6858000"/>
            </a:xfrm>
            <a:prstGeom prst="rect">
              <a:avLst/>
            </a:prstGeom>
          </p:spPr>
        </p:pic>
        <p:pic>
          <p:nvPicPr>
            <p:cNvPr id="11" name="Picture 10">
              <a:extLst>
                <a:ext uri="{FF2B5EF4-FFF2-40B4-BE49-F238E27FC236}">
                  <a16:creationId xmlns:a16="http://schemas.microsoft.com/office/drawing/2014/main" id="{7139587F-443E-1190-EB20-A56BD73E96FA}"/>
                </a:ext>
              </a:extLst>
            </p:cNvPr>
            <p:cNvPicPr>
              <a:picLocks noChangeAspect="1"/>
            </p:cNvPicPr>
            <p:nvPr/>
          </p:nvPicPr>
          <p:blipFill>
            <a:blip r:embed="rId5"/>
            <a:stretch>
              <a:fillRect/>
            </a:stretch>
          </p:blipFill>
          <p:spPr>
            <a:xfrm>
              <a:off x="12849550" y="5745415"/>
              <a:ext cx="7944959" cy="1190791"/>
            </a:xfrm>
            <a:prstGeom prst="rect">
              <a:avLst/>
            </a:prstGeom>
          </p:spPr>
        </p:pic>
      </p:grpSp>
      <p:sp>
        <p:nvSpPr>
          <p:cNvPr id="14" name="Table Placeholder 2">
            <a:extLst>
              <a:ext uri="{FF2B5EF4-FFF2-40B4-BE49-F238E27FC236}">
                <a16:creationId xmlns:a16="http://schemas.microsoft.com/office/drawing/2014/main" id="{68DBA160-C94C-02F3-266A-FFD08CCAB3EE}"/>
              </a:ext>
            </a:extLst>
          </p:cNvPr>
          <p:cNvSpPr txBox="1">
            <a:spLocks/>
          </p:cNvSpPr>
          <p:nvPr/>
        </p:nvSpPr>
        <p:spPr>
          <a:xfrm>
            <a:off x="435802" y="1606091"/>
            <a:ext cx="6677920" cy="262680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1000" dirty="0"/>
              <a:t>Interpretations:</a:t>
            </a:r>
          </a:p>
          <a:p>
            <a:r>
              <a:rPr lang="en-AU" sz="1000" dirty="0"/>
              <a:t>The deviance and null deviance are quite large, as reflected in the pseudo-R² value of 44.54%. This indicates that the model is only moderately successful in improving the fit compared to the null model, suggesting marginal performance.</a:t>
            </a:r>
          </a:p>
          <a:p>
            <a:r>
              <a:rPr lang="en-AU" sz="1000" dirty="0"/>
              <a:t>Despite this, the logistic regression model achieved an accuracy of around 83% on both the training and test datasets. The confusion matrix for the test dataset shows the model performed well, as its accuracy exceeds 80%.</a:t>
            </a:r>
          </a:p>
          <a:p>
            <a:r>
              <a:rPr lang="en-AU" sz="1000" dirty="0"/>
              <a:t>The precision-recall curve demonstrates that precision and recall remain between 80% and 85%. A precision above 80% indicates that the model effectively predicts positive cases. Similarly, a recall above 80% suggests that the model is successful in identifying most of the positive cases within the dataset. Any further deviation could compromise the model’s performance.</a:t>
            </a:r>
          </a:p>
          <a:p>
            <a:r>
              <a:rPr lang="en-AU" sz="1000" dirty="0"/>
              <a:t>The ROC curve, with an area under the curve (AUC) of 0.90, shows that the model discriminates excellently between positive and negative instances across various classification thresholds, reflecting strong performance in distinguishing between the two classes.</a:t>
            </a:r>
          </a:p>
        </p:txBody>
      </p:sp>
      <p:pic>
        <p:nvPicPr>
          <p:cNvPr id="19" name="Picture 18">
            <a:extLst>
              <a:ext uri="{FF2B5EF4-FFF2-40B4-BE49-F238E27FC236}">
                <a16:creationId xmlns:a16="http://schemas.microsoft.com/office/drawing/2014/main" id="{E2A5B88E-8E38-3789-891B-2DC846BE21CC}"/>
              </a:ext>
            </a:extLst>
          </p:cNvPr>
          <p:cNvPicPr>
            <a:picLocks noChangeAspect="1"/>
          </p:cNvPicPr>
          <p:nvPr/>
        </p:nvPicPr>
        <p:blipFill>
          <a:blip r:embed="rId6"/>
          <a:stretch>
            <a:fillRect/>
          </a:stretch>
        </p:blipFill>
        <p:spPr>
          <a:xfrm>
            <a:off x="-169598" y="-1805729"/>
            <a:ext cx="2800741" cy="1381318"/>
          </a:xfrm>
          <a:prstGeom prst="rect">
            <a:avLst/>
          </a:prstGeom>
        </p:spPr>
      </p:pic>
      <p:pic>
        <p:nvPicPr>
          <p:cNvPr id="21" name="Picture 20">
            <a:extLst>
              <a:ext uri="{FF2B5EF4-FFF2-40B4-BE49-F238E27FC236}">
                <a16:creationId xmlns:a16="http://schemas.microsoft.com/office/drawing/2014/main" id="{DC1CE283-9973-8EF0-3813-9EE8FE75B9B6}"/>
              </a:ext>
            </a:extLst>
          </p:cNvPr>
          <p:cNvPicPr>
            <a:picLocks noChangeAspect="1"/>
          </p:cNvPicPr>
          <p:nvPr/>
        </p:nvPicPr>
        <p:blipFill>
          <a:blip r:embed="rId7"/>
          <a:stretch>
            <a:fillRect/>
          </a:stretch>
        </p:blipFill>
        <p:spPr>
          <a:xfrm>
            <a:off x="7334660" y="1247186"/>
            <a:ext cx="4458244" cy="2704218"/>
          </a:xfrm>
          <a:prstGeom prst="rect">
            <a:avLst/>
          </a:prstGeom>
        </p:spPr>
      </p:pic>
      <p:pic>
        <p:nvPicPr>
          <p:cNvPr id="23" name="Picture 22">
            <a:extLst>
              <a:ext uri="{FF2B5EF4-FFF2-40B4-BE49-F238E27FC236}">
                <a16:creationId xmlns:a16="http://schemas.microsoft.com/office/drawing/2014/main" id="{A6222F87-6671-1240-3DE5-5B0E879FA1A8}"/>
              </a:ext>
            </a:extLst>
          </p:cNvPr>
          <p:cNvPicPr>
            <a:picLocks noChangeAspect="1"/>
          </p:cNvPicPr>
          <p:nvPr/>
        </p:nvPicPr>
        <p:blipFill>
          <a:blip r:embed="rId8"/>
          <a:stretch>
            <a:fillRect/>
          </a:stretch>
        </p:blipFill>
        <p:spPr>
          <a:xfrm>
            <a:off x="3989910" y="-1667384"/>
            <a:ext cx="3400900" cy="1047896"/>
          </a:xfrm>
          <a:prstGeom prst="rect">
            <a:avLst/>
          </a:prstGeom>
        </p:spPr>
      </p:pic>
      <p:sp>
        <p:nvSpPr>
          <p:cNvPr id="24" name="Table Placeholder 2">
            <a:extLst>
              <a:ext uri="{FF2B5EF4-FFF2-40B4-BE49-F238E27FC236}">
                <a16:creationId xmlns:a16="http://schemas.microsoft.com/office/drawing/2014/main" id="{5BB244F7-7B7D-7ABB-6DBA-46F28042AF78}"/>
              </a:ext>
            </a:extLst>
          </p:cNvPr>
          <p:cNvSpPr txBox="1">
            <a:spLocks/>
          </p:cNvSpPr>
          <p:nvPr/>
        </p:nvSpPr>
        <p:spPr>
          <a:xfrm>
            <a:off x="10715315" y="2336101"/>
            <a:ext cx="1420120" cy="1232832"/>
          </a:xfrm>
          <a:prstGeom prst="rect">
            <a:avLst/>
          </a:prstGeom>
          <a:solidFill>
            <a:schemeClr val="bg1"/>
          </a:solidFill>
        </p:spPr>
        <p:txBody>
          <a:bodyPr vert="horz" lIns="91440" tIns="45720" rIns="91440" bIns="45720" rtlCol="0">
            <a:normAutofit fontScale="250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AU" dirty="0"/>
              <a:t>Method used: Empirical</a:t>
            </a:r>
          </a:p>
          <a:p>
            <a:pPr marL="0" indent="0">
              <a:lnSpc>
                <a:spcPct val="120000"/>
              </a:lnSpc>
              <a:buNone/>
            </a:pPr>
            <a:r>
              <a:rPr lang="en-AU" dirty="0"/>
              <a:t>Number of positive:4102</a:t>
            </a:r>
          </a:p>
          <a:p>
            <a:pPr marL="0" indent="0">
              <a:lnSpc>
                <a:spcPct val="120000"/>
              </a:lnSpc>
              <a:buNone/>
            </a:pPr>
            <a:r>
              <a:rPr lang="en-AU" dirty="0"/>
              <a:t>Number of negatives: 4135</a:t>
            </a:r>
          </a:p>
          <a:p>
            <a:pPr marL="0" indent="0">
              <a:lnSpc>
                <a:spcPct val="120000"/>
              </a:lnSpc>
              <a:buNone/>
            </a:pPr>
            <a:r>
              <a:rPr lang="en-AU" dirty="0"/>
              <a:t>Area under the curve: 0.9044</a:t>
            </a:r>
          </a:p>
        </p:txBody>
      </p:sp>
      <p:graphicFrame>
        <p:nvGraphicFramePr>
          <p:cNvPr id="25" name="Table 24">
            <a:extLst>
              <a:ext uri="{FF2B5EF4-FFF2-40B4-BE49-F238E27FC236}">
                <a16:creationId xmlns:a16="http://schemas.microsoft.com/office/drawing/2014/main" id="{BB5F5AC6-14C6-5931-EE7F-494487C5E73A}"/>
              </a:ext>
            </a:extLst>
          </p:cNvPr>
          <p:cNvGraphicFramePr>
            <a:graphicFrameLocks noGrp="1"/>
          </p:cNvGraphicFramePr>
          <p:nvPr>
            <p:extLst>
              <p:ext uri="{D42A27DB-BD31-4B8C-83A1-F6EECF244321}">
                <p14:modId xmlns:p14="http://schemas.microsoft.com/office/powerpoint/2010/main" val="3862614641"/>
              </p:ext>
            </p:extLst>
          </p:nvPr>
        </p:nvGraphicFramePr>
        <p:xfrm>
          <a:off x="3833727" y="4510229"/>
          <a:ext cx="2975847" cy="1854200"/>
        </p:xfrm>
        <a:graphic>
          <a:graphicData uri="http://schemas.openxmlformats.org/drawingml/2006/table">
            <a:tbl>
              <a:tblPr firstRow="1" bandRow="1">
                <a:tableStyleId>{C4B1156A-380E-4F78-BDF5-A606A8083BF9}</a:tableStyleId>
              </a:tblPr>
              <a:tblGrid>
                <a:gridCol w="1252223">
                  <a:extLst>
                    <a:ext uri="{9D8B030D-6E8A-4147-A177-3AD203B41FA5}">
                      <a16:colId xmlns:a16="http://schemas.microsoft.com/office/drawing/2014/main" val="949366656"/>
                    </a:ext>
                  </a:extLst>
                </a:gridCol>
                <a:gridCol w="859328">
                  <a:extLst>
                    <a:ext uri="{9D8B030D-6E8A-4147-A177-3AD203B41FA5}">
                      <a16:colId xmlns:a16="http://schemas.microsoft.com/office/drawing/2014/main" val="1626125270"/>
                    </a:ext>
                  </a:extLst>
                </a:gridCol>
                <a:gridCol w="864296">
                  <a:extLst>
                    <a:ext uri="{9D8B030D-6E8A-4147-A177-3AD203B41FA5}">
                      <a16:colId xmlns:a16="http://schemas.microsoft.com/office/drawing/2014/main" val="2812411749"/>
                    </a:ext>
                  </a:extLst>
                </a:gridCol>
              </a:tblGrid>
              <a:tr h="370840">
                <a:tc>
                  <a:txBody>
                    <a:bodyPr/>
                    <a:lstStyle/>
                    <a:p>
                      <a:r>
                        <a:rPr lang="en-AU" dirty="0"/>
                        <a:t>Test Data</a:t>
                      </a:r>
                    </a:p>
                  </a:txBody>
                  <a:tcPr/>
                </a:tc>
                <a:tc gridSpan="2">
                  <a:txBody>
                    <a:bodyPr/>
                    <a:lstStyle/>
                    <a:p>
                      <a:r>
                        <a:rPr lang="en-AU" dirty="0"/>
                        <a:t>Actual</a:t>
                      </a:r>
                    </a:p>
                  </a:txBody>
                  <a:tcPr/>
                </a:tc>
                <a:tc hMerge="1">
                  <a:txBody>
                    <a:bodyPr/>
                    <a:lstStyle/>
                    <a:p>
                      <a:endParaRPr lang="en-AU" dirty="0"/>
                    </a:p>
                  </a:txBody>
                  <a:tcPr/>
                </a:tc>
                <a:extLst>
                  <a:ext uri="{0D108BD9-81ED-4DB2-BD59-A6C34878D82A}">
                    <a16:rowId xmlns:a16="http://schemas.microsoft.com/office/drawing/2014/main" val="183659908"/>
                  </a:ext>
                </a:extLst>
              </a:tr>
              <a:tr h="370840">
                <a:tc>
                  <a:txBody>
                    <a:bodyPr/>
                    <a:lstStyle/>
                    <a:p>
                      <a:r>
                        <a:rPr lang="en-AU" b="1" dirty="0"/>
                        <a:t>Predicted</a:t>
                      </a:r>
                    </a:p>
                  </a:txBody>
                  <a:tcPr/>
                </a:tc>
                <a:tc>
                  <a:txBody>
                    <a:bodyPr/>
                    <a:lstStyle/>
                    <a:p>
                      <a:r>
                        <a:rPr lang="en-AU" dirty="0"/>
                        <a:t>0</a:t>
                      </a:r>
                    </a:p>
                  </a:txBody>
                  <a:tcPr/>
                </a:tc>
                <a:tc>
                  <a:txBody>
                    <a:bodyPr/>
                    <a:lstStyle/>
                    <a:p>
                      <a:r>
                        <a:rPr lang="en-AU" dirty="0"/>
                        <a:t>1</a:t>
                      </a:r>
                    </a:p>
                  </a:txBody>
                  <a:tcPr/>
                </a:tc>
                <a:extLst>
                  <a:ext uri="{0D108BD9-81ED-4DB2-BD59-A6C34878D82A}">
                    <a16:rowId xmlns:a16="http://schemas.microsoft.com/office/drawing/2014/main" val="602021628"/>
                  </a:ext>
                </a:extLst>
              </a:tr>
              <a:tr h="370840">
                <a:tc>
                  <a:txBody>
                    <a:bodyPr/>
                    <a:lstStyle/>
                    <a:p>
                      <a:r>
                        <a:rPr lang="en-AU" dirty="0"/>
                        <a:t>0</a:t>
                      </a:r>
                    </a:p>
                  </a:txBody>
                  <a:tcPr/>
                </a:tc>
                <a:tc>
                  <a:txBody>
                    <a:bodyPr/>
                    <a:lstStyle/>
                    <a:p>
                      <a:r>
                        <a:rPr lang="en-AU" dirty="0"/>
                        <a:t>3380</a:t>
                      </a:r>
                    </a:p>
                  </a:txBody>
                  <a:tcPr/>
                </a:tc>
                <a:tc>
                  <a:txBody>
                    <a:bodyPr/>
                    <a:lstStyle/>
                    <a:p>
                      <a:r>
                        <a:rPr lang="en-AU" dirty="0"/>
                        <a:t>755</a:t>
                      </a:r>
                    </a:p>
                  </a:txBody>
                  <a:tcPr/>
                </a:tc>
                <a:extLst>
                  <a:ext uri="{0D108BD9-81ED-4DB2-BD59-A6C34878D82A}">
                    <a16:rowId xmlns:a16="http://schemas.microsoft.com/office/drawing/2014/main" val="1283677316"/>
                  </a:ext>
                </a:extLst>
              </a:tr>
              <a:tr h="370840">
                <a:tc>
                  <a:txBody>
                    <a:bodyPr/>
                    <a:lstStyle/>
                    <a:p>
                      <a:r>
                        <a:rPr lang="en-AU" dirty="0"/>
                        <a:t>1</a:t>
                      </a:r>
                    </a:p>
                  </a:txBody>
                  <a:tcPr/>
                </a:tc>
                <a:tc>
                  <a:txBody>
                    <a:bodyPr/>
                    <a:lstStyle/>
                    <a:p>
                      <a:r>
                        <a:rPr lang="en-AU" dirty="0"/>
                        <a:t>642</a:t>
                      </a:r>
                    </a:p>
                  </a:txBody>
                  <a:tcPr/>
                </a:tc>
                <a:tc>
                  <a:txBody>
                    <a:bodyPr/>
                    <a:lstStyle/>
                    <a:p>
                      <a:r>
                        <a:rPr lang="en-AU" dirty="0"/>
                        <a:t>3460</a:t>
                      </a:r>
                    </a:p>
                  </a:txBody>
                  <a:tcPr/>
                </a:tc>
                <a:extLst>
                  <a:ext uri="{0D108BD9-81ED-4DB2-BD59-A6C34878D82A}">
                    <a16:rowId xmlns:a16="http://schemas.microsoft.com/office/drawing/2014/main" val="1265218979"/>
                  </a:ext>
                </a:extLst>
              </a:tr>
              <a:tr h="370840">
                <a:tc grid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Test accuracy: 83.45%</a:t>
                      </a:r>
                    </a:p>
                  </a:txBody>
                  <a:tcPr/>
                </a:tc>
                <a:tc hMerge="1">
                  <a:txBody>
                    <a:bodyPr/>
                    <a:lstStyle/>
                    <a:p>
                      <a:endParaRPr lang="en-AU" dirty="0"/>
                    </a:p>
                  </a:txBody>
                  <a:tcPr/>
                </a:tc>
                <a:tc hMerge="1">
                  <a:txBody>
                    <a:bodyPr/>
                    <a:lstStyle/>
                    <a:p>
                      <a:endParaRPr lang="en-AU" dirty="0"/>
                    </a:p>
                  </a:txBody>
                  <a:tcPr/>
                </a:tc>
                <a:extLst>
                  <a:ext uri="{0D108BD9-81ED-4DB2-BD59-A6C34878D82A}">
                    <a16:rowId xmlns:a16="http://schemas.microsoft.com/office/drawing/2014/main" val="961144828"/>
                  </a:ext>
                </a:extLst>
              </a:tr>
            </a:tbl>
          </a:graphicData>
        </a:graphic>
      </p:graphicFrame>
    </p:spTree>
    <p:extLst>
      <p:ext uri="{BB962C8B-B14F-4D97-AF65-F5344CB8AC3E}">
        <p14:creationId xmlns:p14="http://schemas.microsoft.com/office/powerpoint/2010/main" val="3354543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FDD8A-66E8-A939-47EF-088E378E71E4}"/>
              </a:ext>
            </a:extLst>
          </p:cNvPr>
          <p:cNvSpPr>
            <a:spLocks noGrp="1"/>
          </p:cNvSpPr>
          <p:nvPr>
            <p:ph type="title"/>
          </p:nvPr>
        </p:nvSpPr>
        <p:spPr>
          <a:xfrm>
            <a:off x="530930" y="324035"/>
            <a:ext cx="10665845" cy="662781"/>
          </a:xfrm>
        </p:spPr>
        <p:txBody>
          <a:bodyPr>
            <a:normAutofit fontScale="90000"/>
          </a:bodyPr>
          <a:lstStyle/>
          <a:p>
            <a:r>
              <a:rPr lang="en-AU" dirty="0"/>
              <a:t>Results &amp; interpretation – Decision tree</a:t>
            </a:r>
          </a:p>
        </p:txBody>
      </p:sp>
      <p:sp>
        <p:nvSpPr>
          <p:cNvPr id="4" name="Slide Number Placeholder 3">
            <a:extLst>
              <a:ext uri="{FF2B5EF4-FFF2-40B4-BE49-F238E27FC236}">
                <a16:creationId xmlns:a16="http://schemas.microsoft.com/office/drawing/2014/main" id="{1E73F358-D691-8CF6-CF8B-9E7E94C09ADD}"/>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
        <p:nvSpPr>
          <p:cNvPr id="3" name="Table Placeholder 2">
            <a:extLst>
              <a:ext uri="{FF2B5EF4-FFF2-40B4-BE49-F238E27FC236}">
                <a16:creationId xmlns:a16="http://schemas.microsoft.com/office/drawing/2014/main" id="{6B646BB3-A434-8934-CEC7-FB6469A328C5}"/>
              </a:ext>
            </a:extLst>
          </p:cNvPr>
          <p:cNvSpPr>
            <a:spLocks noGrp="1"/>
          </p:cNvSpPr>
          <p:nvPr>
            <p:ph type="tbl" sz="quarter" idx="13"/>
          </p:nvPr>
        </p:nvSpPr>
        <p:spPr>
          <a:xfrm>
            <a:off x="341842" y="1488630"/>
            <a:ext cx="4529835" cy="5232845"/>
          </a:xfrm>
        </p:spPr>
        <p:txBody>
          <a:bodyPr>
            <a:normAutofit fontScale="40000" lnSpcReduction="20000"/>
          </a:bodyPr>
          <a:lstStyle/>
          <a:p>
            <a:pPr marL="0" indent="0">
              <a:buNone/>
            </a:pPr>
            <a:r>
              <a:rPr lang="en-AU" dirty="0"/>
              <a:t>Results:</a:t>
            </a:r>
          </a:p>
          <a:p>
            <a:r>
              <a:rPr lang="en-AU" dirty="0"/>
              <a:t>Initially, the likelihood of a customer responding "yes" or "no" is about 50:50, with a slight lean towards "no.“</a:t>
            </a:r>
          </a:p>
          <a:p>
            <a:r>
              <a:rPr lang="en-AU" dirty="0"/>
              <a:t>If a customer has been contacted within 513 days and the call duration exceeds 162.5 seconds, they are more likely to respond "yes." Otherwise, the response is slightly more likely to be "no.“</a:t>
            </a:r>
          </a:p>
          <a:p>
            <a:r>
              <a:rPr lang="en-AU" dirty="0"/>
              <a:t>Customers are significantly more likely to respond "no" if they were last contacted over 513 days ago, the call duration was under 255.5 seconds, and the consumer confidence index was below -41.4. However, if the call duration exceeds 135.5 seconds in this case, the response is more likely to be "yes," though it still leans towards "no" otherwise.</a:t>
            </a:r>
          </a:p>
          <a:p>
            <a:r>
              <a:rPr lang="en-AU" dirty="0"/>
              <a:t>Customers are significantly more likely to respond "yes" if they were contacted more than 513 days ago, the call duration was over 255.5 seconds, and the Euribor 3-month rate was below 1.265.</a:t>
            </a:r>
          </a:p>
          <a:p>
            <a:r>
              <a:rPr lang="en-AU" dirty="0"/>
              <a:t>Similarly, customers are more likely to respond "yes" if contacted over 513 days ago, with a call duration exceeding 255.5 seconds, the Euribor rate is above 1.265, and the duration exceeds 645.5 seconds. Otherwise, a "no" response is strongly expected.</a:t>
            </a:r>
          </a:p>
          <a:p>
            <a:pPr marL="0" indent="0">
              <a:buNone/>
            </a:pPr>
            <a:r>
              <a:rPr lang="en-AU" dirty="0"/>
              <a:t>Interpretation:</a:t>
            </a:r>
          </a:p>
          <a:p>
            <a:r>
              <a:rPr lang="en-AU" dirty="0"/>
              <a:t>The key features in this decision tree are the number of days since the last contact (</a:t>
            </a:r>
            <a:r>
              <a:rPr lang="en-AU" dirty="0" err="1"/>
              <a:t>pdays</a:t>
            </a:r>
            <a:r>
              <a:rPr lang="en-AU" dirty="0"/>
              <a:t>), call duration, consumer confidence index, and Euribor 3-month rate. To increase the likelihood of positive responses, the tree suggests that the marketing team should closely monitor these variables within the indicated ranges.</a:t>
            </a:r>
          </a:p>
        </p:txBody>
      </p:sp>
      <p:pic>
        <p:nvPicPr>
          <p:cNvPr id="17" name="Picture 16">
            <a:extLst>
              <a:ext uri="{FF2B5EF4-FFF2-40B4-BE49-F238E27FC236}">
                <a16:creationId xmlns:a16="http://schemas.microsoft.com/office/drawing/2014/main" id="{881213D7-289C-4857-BF57-37EFC5E01ED2}"/>
              </a:ext>
            </a:extLst>
          </p:cNvPr>
          <p:cNvPicPr>
            <a:picLocks noChangeAspect="1"/>
          </p:cNvPicPr>
          <p:nvPr/>
        </p:nvPicPr>
        <p:blipFill>
          <a:blip r:embed="rId3"/>
          <a:srcRect l="12089"/>
          <a:stretch/>
        </p:blipFill>
        <p:spPr>
          <a:xfrm>
            <a:off x="4871677" y="1488629"/>
            <a:ext cx="7083896" cy="4857547"/>
          </a:xfrm>
          <a:prstGeom prst="rect">
            <a:avLst/>
          </a:prstGeom>
        </p:spPr>
      </p:pic>
    </p:spTree>
    <p:extLst>
      <p:ext uri="{BB962C8B-B14F-4D97-AF65-F5344CB8AC3E}">
        <p14:creationId xmlns:p14="http://schemas.microsoft.com/office/powerpoint/2010/main" val="17686038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B4CF8A66-6852-FCA6-F183-0EE5E65BE1D8}"/>
              </a:ext>
            </a:extLst>
          </p:cNvPr>
          <p:cNvPicPr>
            <a:picLocks noChangeAspect="1"/>
          </p:cNvPicPr>
          <p:nvPr/>
        </p:nvPicPr>
        <p:blipFill>
          <a:blip r:embed="rId3"/>
          <a:stretch>
            <a:fillRect/>
          </a:stretch>
        </p:blipFill>
        <p:spPr>
          <a:xfrm>
            <a:off x="4491443" y="177582"/>
            <a:ext cx="7518984" cy="4525496"/>
          </a:xfrm>
          <a:prstGeom prst="rect">
            <a:avLst/>
          </a:prstGeom>
        </p:spPr>
      </p:pic>
      <p:pic>
        <p:nvPicPr>
          <p:cNvPr id="15" name="Picture 14">
            <a:extLst>
              <a:ext uri="{FF2B5EF4-FFF2-40B4-BE49-F238E27FC236}">
                <a16:creationId xmlns:a16="http://schemas.microsoft.com/office/drawing/2014/main" id="{AF198FD2-2D8D-2238-E40A-51FF8CC65062}"/>
              </a:ext>
            </a:extLst>
          </p:cNvPr>
          <p:cNvPicPr>
            <a:picLocks noChangeAspect="1"/>
          </p:cNvPicPr>
          <p:nvPr/>
        </p:nvPicPr>
        <p:blipFill>
          <a:blip r:embed="rId4"/>
          <a:stretch>
            <a:fillRect/>
          </a:stretch>
        </p:blipFill>
        <p:spPr>
          <a:xfrm>
            <a:off x="7396365" y="4009650"/>
            <a:ext cx="4410674" cy="2670768"/>
          </a:xfrm>
          <a:prstGeom prst="rect">
            <a:avLst/>
          </a:prstGeom>
        </p:spPr>
      </p:pic>
      <p:sp>
        <p:nvSpPr>
          <p:cNvPr id="3" name="Table Placeholder 2">
            <a:extLst>
              <a:ext uri="{FF2B5EF4-FFF2-40B4-BE49-F238E27FC236}">
                <a16:creationId xmlns:a16="http://schemas.microsoft.com/office/drawing/2014/main" id="{806CA003-EE4D-38A9-E077-502723500C8C}"/>
              </a:ext>
            </a:extLst>
          </p:cNvPr>
          <p:cNvSpPr>
            <a:spLocks noGrp="1"/>
          </p:cNvSpPr>
          <p:nvPr>
            <p:ph type="tbl" sz="quarter" idx="13"/>
          </p:nvPr>
        </p:nvSpPr>
        <p:spPr>
          <a:xfrm>
            <a:off x="449705" y="2013416"/>
            <a:ext cx="4041738" cy="4844584"/>
          </a:xfrm>
        </p:spPr>
        <p:txBody>
          <a:bodyPr>
            <a:normAutofit fontScale="92500"/>
          </a:bodyPr>
          <a:lstStyle/>
          <a:p>
            <a:pPr marL="0" indent="0">
              <a:buNone/>
            </a:pPr>
            <a:r>
              <a:rPr lang="en-AU" sz="1200" dirty="0"/>
              <a:t>Another decision tree was generated to further confirm that the identified variables were influencing customer decisions.</a:t>
            </a:r>
          </a:p>
          <a:p>
            <a:pPr marL="0" indent="0">
              <a:buNone/>
            </a:pPr>
            <a:r>
              <a:rPr lang="en-AU" sz="1200" dirty="0"/>
              <a:t>The RPART function produced a similar tree to the previous one, so no new insights were gained from this iteration.</a:t>
            </a:r>
          </a:p>
          <a:p>
            <a:pPr marL="0" indent="0">
              <a:buNone/>
            </a:pPr>
            <a:r>
              <a:rPr lang="en-AU" sz="1200" dirty="0"/>
              <a:t>The model's fit to the test data resulted in a sum of squared errors (SSE) of 1029.955.</a:t>
            </a:r>
          </a:p>
          <a:p>
            <a:pPr marL="0" indent="0">
              <a:buNone/>
            </a:pPr>
            <a:r>
              <a:rPr lang="en-AU" sz="1200" dirty="0"/>
              <a:t>A 10-fold cross-validation was performed to determine the optimal parameters for tuning the RPART model. The best parameters were a minimum of 5 splits, a complexity parameter (cp) of 0, and a maximum depth of 10. This tuning resulted in an improved performance score of 0.0571. </a:t>
            </a:r>
          </a:p>
          <a:p>
            <a:pPr marL="0" indent="0">
              <a:buNone/>
            </a:pPr>
            <a:r>
              <a:rPr lang="en-AU" sz="1200" dirty="0"/>
              <a:t>After retraining, the tree’s SSE was reduced to 435.7078.</a:t>
            </a:r>
          </a:p>
          <a:p>
            <a:pPr marL="0" indent="0">
              <a:buNone/>
            </a:pPr>
            <a:r>
              <a:rPr lang="en-AU" sz="1200" dirty="0"/>
              <a:t>The decision tree achieved an accuracy of approximately 83% on both the training and test datasets, as shown by the confusion matrix. This suggests the model performed well in classifying outcomes.</a:t>
            </a:r>
          </a:p>
          <a:p>
            <a:pPr marL="0" indent="0">
              <a:buNone/>
            </a:pPr>
            <a:r>
              <a:rPr lang="en-AU" sz="1200" dirty="0"/>
              <a:t>The ROC curve yielded an area under the curve (AUC) of 0.90, indicating that the model successfully discriminated between positive and negative instances across different classification thresholds.</a:t>
            </a:r>
          </a:p>
          <a:p>
            <a:pPr marL="0" indent="0">
              <a:buNone/>
            </a:pPr>
            <a:endParaRPr lang="en-AU" sz="1200" dirty="0"/>
          </a:p>
        </p:txBody>
      </p:sp>
      <p:sp>
        <p:nvSpPr>
          <p:cNvPr id="4" name="Slide Number Placeholder 3">
            <a:extLst>
              <a:ext uri="{FF2B5EF4-FFF2-40B4-BE49-F238E27FC236}">
                <a16:creationId xmlns:a16="http://schemas.microsoft.com/office/drawing/2014/main" id="{9ACFE1B3-67A0-EFA1-AA03-B331C3C631B3}"/>
              </a:ext>
            </a:extLst>
          </p:cNvPr>
          <p:cNvSpPr>
            <a:spLocks noGrp="1"/>
          </p:cNvSpPr>
          <p:nvPr>
            <p:ph type="sldNum" sz="quarter" idx="12"/>
          </p:nvPr>
        </p:nvSpPr>
        <p:spPr/>
        <p:txBody>
          <a:bodyPr/>
          <a:lstStyle/>
          <a:p>
            <a:fld id="{B5CEABB6-07DC-46E8-9B57-56EC44A396E5}" type="slidenum">
              <a:rPr lang="en-US" smtClean="0"/>
              <a:pPr/>
              <a:t>15</a:t>
            </a:fld>
            <a:endParaRPr lang="en-US" dirty="0"/>
          </a:p>
        </p:txBody>
      </p:sp>
      <p:pic>
        <p:nvPicPr>
          <p:cNvPr id="22" name="Picture 21">
            <a:extLst>
              <a:ext uri="{FF2B5EF4-FFF2-40B4-BE49-F238E27FC236}">
                <a16:creationId xmlns:a16="http://schemas.microsoft.com/office/drawing/2014/main" id="{F4B680A3-03A6-BF1A-F6B7-131BC4504643}"/>
              </a:ext>
            </a:extLst>
          </p:cNvPr>
          <p:cNvPicPr>
            <a:picLocks noChangeAspect="1"/>
          </p:cNvPicPr>
          <p:nvPr/>
        </p:nvPicPr>
        <p:blipFill>
          <a:blip r:embed="rId5"/>
          <a:stretch>
            <a:fillRect/>
          </a:stretch>
        </p:blipFill>
        <p:spPr>
          <a:xfrm>
            <a:off x="12591671" y="1330512"/>
            <a:ext cx="5430008" cy="2219635"/>
          </a:xfrm>
          <a:prstGeom prst="rect">
            <a:avLst/>
          </a:prstGeom>
        </p:spPr>
      </p:pic>
      <p:pic>
        <p:nvPicPr>
          <p:cNvPr id="17" name="Picture 16">
            <a:extLst>
              <a:ext uri="{FF2B5EF4-FFF2-40B4-BE49-F238E27FC236}">
                <a16:creationId xmlns:a16="http://schemas.microsoft.com/office/drawing/2014/main" id="{DBD345E3-7075-3207-BE6D-448FB726ACED}"/>
              </a:ext>
            </a:extLst>
          </p:cNvPr>
          <p:cNvPicPr>
            <a:picLocks noChangeAspect="1"/>
          </p:cNvPicPr>
          <p:nvPr/>
        </p:nvPicPr>
        <p:blipFill>
          <a:blip r:embed="rId6"/>
          <a:stretch>
            <a:fillRect/>
          </a:stretch>
        </p:blipFill>
        <p:spPr>
          <a:xfrm>
            <a:off x="12591671" y="3693887"/>
            <a:ext cx="3410426" cy="1581371"/>
          </a:xfrm>
          <a:prstGeom prst="rect">
            <a:avLst/>
          </a:prstGeom>
        </p:spPr>
      </p:pic>
      <p:sp>
        <p:nvSpPr>
          <p:cNvPr id="2" name="Title 1">
            <a:extLst>
              <a:ext uri="{FF2B5EF4-FFF2-40B4-BE49-F238E27FC236}">
                <a16:creationId xmlns:a16="http://schemas.microsoft.com/office/drawing/2014/main" id="{1CE1582B-5ACA-3D77-F886-498DD25951F5}"/>
              </a:ext>
            </a:extLst>
          </p:cNvPr>
          <p:cNvSpPr>
            <a:spLocks noGrp="1"/>
          </p:cNvSpPr>
          <p:nvPr>
            <p:ph type="title"/>
          </p:nvPr>
        </p:nvSpPr>
        <p:spPr>
          <a:xfrm>
            <a:off x="373000" y="316310"/>
            <a:ext cx="7518984" cy="1325563"/>
          </a:xfrm>
        </p:spPr>
        <p:txBody>
          <a:bodyPr>
            <a:normAutofit fontScale="90000"/>
          </a:bodyPr>
          <a:lstStyle/>
          <a:p>
            <a:r>
              <a:rPr lang="en-AU" dirty="0"/>
              <a:t>Results &amp; Interpretation Decision trees (CART/</a:t>
            </a:r>
            <a:r>
              <a:rPr lang="en-AU" dirty="0" err="1"/>
              <a:t>rpart</a:t>
            </a:r>
            <a:r>
              <a:rPr lang="en-AU" dirty="0"/>
              <a:t>)</a:t>
            </a:r>
          </a:p>
        </p:txBody>
      </p:sp>
      <p:sp>
        <p:nvSpPr>
          <p:cNvPr id="8" name="Table Placeholder 2">
            <a:extLst>
              <a:ext uri="{FF2B5EF4-FFF2-40B4-BE49-F238E27FC236}">
                <a16:creationId xmlns:a16="http://schemas.microsoft.com/office/drawing/2014/main" id="{49702F1F-FDED-A75B-CDB8-F0F5691AA3E8}"/>
              </a:ext>
            </a:extLst>
          </p:cNvPr>
          <p:cNvSpPr txBox="1">
            <a:spLocks/>
          </p:cNvSpPr>
          <p:nvPr/>
        </p:nvSpPr>
        <p:spPr>
          <a:xfrm>
            <a:off x="10715315" y="5058155"/>
            <a:ext cx="1420120" cy="1232832"/>
          </a:xfrm>
          <a:prstGeom prst="rect">
            <a:avLst/>
          </a:prstGeom>
          <a:solidFill>
            <a:schemeClr val="bg1"/>
          </a:solidFill>
        </p:spPr>
        <p:txBody>
          <a:bodyPr vert="horz" lIns="91440" tIns="45720" rIns="91440" bIns="45720" rtlCol="0">
            <a:normAutofit fontScale="250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AU" dirty="0"/>
              <a:t>Method used: Empirical</a:t>
            </a:r>
          </a:p>
          <a:p>
            <a:pPr marL="0" indent="0">
              <a:lnSpc>
                <a:spcPct val="120000"/>
              </a:lnSpc>
              <a:buNone/>
            </a:pPr>
            <a:r>
              <a:rPr lang="en-AU" dirty="0"/>
              <a:t>Number of positive:4120</a:t>
            </a:r>
          </a:p>
          <a:p>
            <a:pPr marL="0" indent="0">
              <a:lnSpc>
                <a:spcPct val="120000"/>
              </a:lnSpc>
              <a:buNone/>
            </a:pPr>
            <a:r>
              <a:rPr lang="en-AU" dirty="0"/>
              <a:t>Number of negatives: 4117</a:t>
            </a:r>
          </a:p>
          <a:p>
            <a:pPr marL="0" indent="0">
              <a:lnSpc>
                <a:spcPct val="120000"/>
              </a:lnSpc>
              <a:buNone/>
            </a:pPr>
            <a:r>
              <a:rPr lang="en-AU" dirty="0"/>
              <a:t>Area under the curve: 0.9</a:t>
            </a:r>
          </a:p>
        </p:txBody>
      </p:sp>
      <p:graphicFrame>
        <p:nvGraphicFramePr>
          <p:cNvPr id="11" name="Table 10">
            <a:extLst>
              <a:ext uri="{FF2B5EF4-FFF2-40B4-BE49-F238E27FC236}">
                <a16:creationId xmlns:a16="http://schemas.microsoft.com/office/drawing/2014/main" id="{E49DDD05-F0A2-A7A9-08B5-FADF1FD37F72}"/>
              </a:ext>
            </a:extLst>
          </p:cNvPr>
          <p:cNvGraphicFramePr>
            <a:graphicFrameLocks noGrp="1"/>
          </p:cNvGraphicFramePr>
          <p:nvPr>
            <p:extLst>
              <p:ext uri="{D42A27DB-BD31-4B8C-83A1-F6EECF244321}">
                <p14:modId xmlns:p14="http://schemas.microsoft.com/office/powerpoint/2010/main" val="1311455164"/>
              </p:ext>
            </p:extLst>
          </p:nvPr>
        </p:nvGraphicFramePr>
        <p:xfrm>
          <a:off x="4491443" y="5130746"/>
          <a:ext cx="2824445" cy="1524000"/>
        </p:xfrm>
        <a:graphic>
          <a:graphicData uri="http://schemas.openxmlformats.org/drawingml/2006/table">
            <a:tbl>
              <a:tblPr firstRow="1" bandRow="1">
                <a:tableStyleId>{C4B1156A-380E-4F78-BDF5-A606A8083BF9}</a:tableStyleId>
              </a:tblPr>
              <a:tblGrid>
                <a:gridCol w="1188514">
                  <a:extLst>
                    <a:ext uri="{9D8B030D-6E8A-4147-A177-3AD203B41FA5}">
                      <a16:colId xmlns:a16="http://schemas.microsoft.com/office/drawing/2014/main" val="949366656"/>
                    </a:ext>
                  </a:extLst>
                </a:gridCol>
                <a:gridCol w="815608">
                  <a:extLst>
                    <a:ext uri="{9D8B030D-6E8A-4147-A177-3AD203B41FA5}">
                      <a16:colId xmlns:a16="http://schemas.microsoft.com/office/drawing/2014/main" val="1626125270"/>
                    </a:ext>
                  </a:extLst>
                </a:gridCol>
                <a:gridCol w="820323">
                  <a:extLst>
                    <a:ext uri="{9D8B030D-6E8A-4147-A177-3AD203B41FA5}">
                      <a16:colId xmlns:a16="http://schemas.microsoft.com/office/drawing/2014/main" val="2812411749"/>
                    </a:ext>
                  </a:extLst>
                </a:gridCol>
              </a:tblGrid>
              <a:tr h="290060">
                <a:tc>
                  <a:txBody>
                    <a:bodyPr/>
                    <a:lstStyle/>
                    <a:p>
                      <a:r>
                        <a:rPr lang="en-AU" sz="1400" dirty="0"/>
                        <a:t>Test Data</a:t>
                      </a:r>
                    </a:p>
                  </a:txBody>
                  <a:tcPr/>
                </a:tc>
                <a:tc gridSpan="2">
                  <a:txBody>
                    <a:bodyPr/>
                    <a:lstStyle/>
                    <a:p>
                      <a:r>
                        <a:rPr lang="en-AU" sz="1400" dirty="0"/>
                        <a:t>Actual</a:t>
                      </a:r>
                    </a:p>
                  </a:txBody>
                  <a:tcPr/>
                </a:tc>
                <a:tc hMerge="1">
                  <a:txBody>
                    <a:bodyPr/>
                    <a:lstStyle/>
                    <a:p>
                      <a:endParaRPr lang="en-AU" dirty="0"/>
                    </a:p>
                  </a:txBody>
                  <a:tcPr/>
                </a:tc>
                <a:extLst>
                  <a:ext uri="{0D108BD9-81ED-4DB2-BD59-A6C34878D82A}">
                    <a16:rowId xmlns:a16="http://schemas.microsoft.com/office/drawing/2014/main" val="183659908"/>
                  </a:ext>
                </a:extLst>
              </a:tr>
              <a:tr h="290060">
                <a:tc>
                  <a:txBody>
                    <a:bodyPr/>
                    <a:lstStyle/>
                    <a:p>
                      <a:r>
                        <a:rPr lang="en-AU" sz="1400" b="1" dirty="0"/>
                        <a:t>Predicted</a:t>
                      </a:r>
                    </a:p>
                  </a:txBody>
                  <a:tcPr/>
                </a:tc>
                <a:tc>
                  <a:txBody>
                    <a:bodyPr/>
                    <a:lstStyle/>
                    <a:p>
                      <a:r>
                        <a:rPr lang="en-AU" sz="1400" dirty="0"/>
                        <a:t>0</a:t>
                      </a:r>
                    </a:p>
                  </a:txBody>
                  <a:tcPr/>
                </a:tc>
                <a:tc>
                  <a:txBody>
                    <a:bodyPr/>
                    <a:lstStyle/>
                    <a:p>
                      <a:r>
                        <a:rPr lang="en-AU" sz="1400" dirty="0"/>
                        <a:t>1</a:t>
                      </a:r>
                    </a:p>
                  </a:txBody>
                  <a:tcPr/>
                </a:tc>
                <a:extLst>
                  <a:ext uri="{0D108BD9-81ED-4DB2-BD59-A6C34878D82A}">
                    <a16:rowId xmlns:a16="http://schemas.microsoft.com/office/drawing/2014/main" val="602021628"/>
                  </a:ext>
                </a:extLst>
              </a:tr>
              <a:tr h="290060">
                <a:tc>
                  <a:txBody>
                    <a:bodyPr/>
                    <a:lstStyle/>
                    <a:p>
                      <a:r>
                        <a:rPr lang="en-AU" sz="1400" dirty="0"/>
                        <a:t>0</a:t>
                      </a:r>
                    </a:p>
                  </a:txBody>
                  <a:tcPr/>
                </a:tc>
                <a:tc>
                  <a:txBody>
                    <a:bodyPr/>
                    <a:lstStyle/>
                    <a:p>
                      <a:r>
                        <a:rPr lang="en-AU" sz="1400" dirty="0"/>
                        <a:t>3261</a:t>
                      </a:r>
                    </a:p>
                  </a:txBody>
                  <a:tcPr/>
                </a:tc>
                <a:tc>
                  <a:txBody>
                    <a:bodyPr/>
                    <a:lstStyle/>
                    <a:p>
                      <a:r>
                        <a:rPr lang="en-AU" sz="1400" dirty="0"/>
                        <a:t>856</a:t>
                      </a:r>
                    </a:p>
                  </a:txBody>
                  <a:tcPr/>
                </a:tc>
                <a:extLst>
                  <a:ext uri="{0D108BD9-81ED-4DB2-BD59-A6C34878D82A}">
                    <a16:rowId xmlns:a16="http://schemas.microsoft.com/office/drawing/2014/main" val="1283677316"/>
                  </a:ext>
                </a:extLst>
              </a:tr>
              <a:tr h="290060">
                <a:tc>
                  <a:txBody>
                    <a:bodyPr/>
                    <a:lstStyle/>
                    <a:p>
                      <a:r>
                        <a:rPr lang="en-AU" sz="1400" dirty="0"/>
                        <a:t>1</a:t>
                      </a:r>
                    </a:p>
                  </a:txBody>
                  <a:tcPr/>
                </a:tc>
                <a:tc>
                  <a:txBody>
                    <a:bodyPr/>
                    <a:lstStyle/>
                    <a:p>
                      <a:r>
                        <a:rPr lang="en-AU" sz="1400" dirty="0"/>
                        <a:t>465</a:t>
                      </a:r>
                    </a:p>
                  </a:txBody>
                  <a:tcPr/>
                </a:tc>
                <a:tc>
                  <a:txBody>
                    <a:bodyPr/>
                    <a:lstStyle/>
                    <a:p>
                      <a:r>
                        <a:rPr lang="en-AU" sz="1400" dirty="0"/>
                        <a:t>3655</a:t>
                      </a:r>
                    </a:p>
                  </a:txBody>
                  <a:tcPr/>
                </a:tc>
                <a:extLst>
                  <a:ext uri="{0D108BD9-81ED-4DB2-BD59-A6C34878D82A}">
                    <a16:rowId xmlns:a16="http://schemas.microsoft.com/office/drawing/2014/main" val="1265218979"/>
                  </a:ext>
                </a:extLst>
              </a:tr>
              <a:tr h="290060">
                <a:tc gridSpan="3">
                  <a:txBody>
                    <a:bodyPr/>
                    <a:lstStyle/>
                    <a:p>
                      <a:r>
                        <a:rPr lang="en-AU" sz="1400" dirty="0"/>
                        <a:t>Accuracy of test data: 83.96%</a:t>
                      </a:r>
                    </a:p>
                  </a:txBody>
                  <a:tcPr/>
                </a:tc>
                <a:tc hMerge="1">
                  <a:txBody>
                    <a:bodyPr/>
                    <a:lstStyle/>
                    <a:p>
                      <a:endParaRPr lang="en-AU" sz="1400" dirty="0"/>
                    </a:p>
                  </a:txBody>
                  <a:tcPr/>
                </a:tc>
                <a:tc hMerge="1">
                  <a:txBody>
                    <a:bodyPr/>
                    <a:lstStyle/>
                    <a:p>
                      <a:endParaRPr lang="en-AU" sz="1400" dirty="0"/>
                    </a:p>
                  </a:txBody>
                  <a:tcPr/>
                </a:tc>
                <a:extLst>
                  <a:ext uri="{0D108BD9-81ED-4DB2-BD59-A6C34878D82A}">
                    <a16:rowId xmlns:a16="http://schemas.microsoft.com/office/drawing/2014/main" val="3043420945"/>
                  </a:ext>
                </a:extLst>
              </a:tr>
            </a:tbl>
          </a:graphicData>
        </a:graphic>
      </p:graphicFrame>
    </p:spTree>
    <p:extLst>
      <p:ext uri="{BB962C8B-B14F-4D97-AF65-F5344CB8AC3E}">
        <p14:creationId xmlns:p14="http://schemas.microsoft.com/office/powerpoint/2010/main" val="4248626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759530" y="241873"/>
            <a:ext cx="10665845" cy="1325563"/>
          </a:xfrm>
        </p:spPr>
        <p:txBody>
          <a:bodyPr/>
          <a:lstStyle/>
          <a:p>
            <a:r>
              <a:rPr lang="en-US" dirty="0"/>
              <a:t>Results and Interpretation – Bagged tree</a:t>
            </a:r>
          </a:p>
        </p:txBody>
      </p:sp>
      <p:sp>
        <p:nvSpPr>
          <p:cNvPr id="2" name="Slide Number Placeholder 1">
            <a:extLst>
              <a:ext uri="{FF2B5EF4-FFF2-40B4-BE49-F238E27FC236}">
                <a16:creationId xmlns:a16="http://schemas.microsoft.com/office/drawing/2014/main" id="{660EB401-2F91-2D90-C859-96484861E564}"/>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
        <p:nvSpPr>
          <p:cNvPr id="5" name="Content Placeholder 5">
            <a:extLst>
              <a:ext uri="{FF2B5EF4-FFF2-40B4-BE49-F238E27FC236}">
                <a16:creationId xmlns:a16="http://schemas.microsoft.com/office/drawing/2014/main" id="{1D992742-181C-89EB-CA5A-5C6AF75194C4}"/>
              </a:ext>
            </a:extLst>
          </p:cNvPr>
          <p:cNvSpPr txBox="1">
            <a:spLocks/>
          </p:cNvSpPr>
          <p:nvPr/>
        </p:nvSpPr>
        <p:spPr>
          <a:xfrm>
            <a:off x="852723" y="1610986"/>
            <a:ext cx="4932590" cy="3505200"/>
          </a:xfrm>
          <a:prstGeom prst="rect">
            <a:avLst/>
          </a:prstGeom>
        </p:spPr>
        <p:txBody>
          <a:bodyPr vert="horz" lIns="91440" tIns="45720" rIns="91440" bIns="45720" rtlCol="0" anchor="t">
            <a:normAutofit fontScale="550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Results</a:t>
            </a:r>
          </a:p>
          <a:p>
            <a:r>
              <a:rPr lang="en-US" dirty="0"/>
              <a:t>Using the tuned parameters as before, </a:t>
            </a:r>
            <a:r>
              <a:rPr lang="en-US" dirty="0" err="1"/>
              <a:t>minsplit</a:t>
            </a:r>
            <a:r>
              <a:rPr lang="en-US" dirty="0"/>
              <a:t> 50, cp 0, and 150 number of bags</a:t>
            </a:r>
          </a:p>
          <a:p>
            <a:r>
              <a:rPr lang="en-US" dirty="0"/>
              <a:t>Out-of-bag estimate of root mean squared error: 0.0379</a:t>
            </a:r>
          </a:p>
          <a:p>
            <a:r>
              <a:rPr lang="en-US" dirty="0"/>
              <a:t>Test increased number of bagged iterations up to 300, did not significantly improve the performance of the bagged tree performed 300-900: 0.0376</a:t>
            </a:r>
          </a:p>
          <a:p>
            <a:r>
              <a:rPr lang="en-US" dirty="0"/>
              <a:t>Sums of squared error: ~13.45</a:t>
            </a:r>
          </a:p>
          <a:p>
            <a:r>
              <a:rPr lang="en-US" dirty="0"/>
              <a:t>Train dataset accuracy: 83.80%</a:t>
            </a:r>
          </a:p>
          <a:p>
            <a:r>
              <a:rPr lang="en-US" dirty="0"/>
              <a:t>Test dataset accuracy: 83.48%</a:t>
            </a:r>
          </a:p>
          <a:p>
            <a:r>
              <a:rPr lang="en-US" dirty="0"/>
              <a:t> Out of bagged accuracy: 83.68%</a:t>
            </a:r>
          </a:p>
          <a:p>
            <a:endParaRPr lang="en-US" dirty="0"/>
          </a:p>
          <a:p>
            <a:endParaRPr lang="en-US" dirty="0"/>
          </a:p>
          <a:p>
            <a:pPr marL="285750" indent="-285750"/>
            <a:endParaRPr lang="en-US" dirty="0"/>
          </a:p>
        </p:txBody>
      </p:sp>
      <p:sp>
        <p:nvSpPr>
          <p:cNvPr id="3" name="Content Placeholder 5">
            <a:extLst>
              <a:ext uri="{FF2B5EF4-FFF2-40B4-BE49-F238E27FC236}">
                <a16:creationId xmlns:a16="http://schemas.microsoft.com/office/drawing/2014/main" id="{E080F576-6CED-6B68-914F-1FE86C5FF326}"/>
              </a:ext>
            </a:extLst>
          </p:cNvPr>
          <p:cNvSpPr txBox="1">
            <a:spLocks/>
          </p:cNvSpPr>
          <p:nvPr/>
        </p:nvSpPr>
        <p:spPr>
          <a:xfrm>
            <a:off x="6161432" y="1461484"/>
            <a:ext cx="5581872" cy="478995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1200" dirty="0"/>
              <a:t>Interpretation:</a:t>
            </a:r>
          </a:p>
          <a:p>
            <a:r>
              <a:rPr lang="en-AU" sz="1200" dirty="0"/>
              <a:t>The bagged tree model achieved an accuracy of 0.0379, indicating that the model is highly accurate. This performance surpasses that of the decision tree model, which had an accuracy of 0.0571. As a result, the bagging model should be compared to the logistic regression model for further evaluation.</a:t>
            </a:r>
          </a:p>
          <a:p>
            <a:r>
              <a:rPr lang="en-AU" sz="1200" dirty="0"/>
              <a:t>Both the training and test datasets showed an accuracy of approximately 83%, indicating that the model generalises well.</a:t>
            </a:r>
          </a:p>
          <a:p>
            <a:r>
              <a:rPr lang="en-AU" sz="1200" dirty="0"/>
              <a:t>The confusion matrix using the test dataset produced an outstanding accuracy of 99.87%, confirming that the model performed exceptionally well in classifying the test data.</a:t>
            </a:r>
          </a:p>
          <a:p>
            <a:r>
              <a:rPr lang="en-AU" sz="1200" dirty="0"/>
              <a:t>The out-of-bag accuracy, which measures the model's performance on unseen data, was also around 83%, closely matching the accuracy of the train and test datasets. This consistency further confirms the reliability of the bagged model.</a:t>
            </a:r>
          </a:p>
          <a:p>
            <a:r>
              <a:rPr lang="en-AU" sz="1200" dirty="0"/>
              <a:t>Although the decision tree model and logistic regression were less accurate than the bagging model, all models demonstrated an accuracy of over 80%, highlighting their effectiveness in predicting customer responses. The high accuracy across the models suggests they have provided valuable insights, and all models results should be considered.</a:t>
            </a:r>
          </a:p>
        </p:txBody>
      </p:sp>
      <p:graphicFrame>
        <p:nvGraphicFramePr>
          <p:cNvPr id="15" name="Table 14">
            <a:extLst>
              <a:ext uri="{FF2B5EF4-FFF2-40B4-BE49-F238E27FC236}">
                <a16:creationId xmlns:a16="http://schemas.microsoft.com/office/drawing/2014/main" id="{A72BDF2F-DA5A-171A-4552-3E405144B795}"/>
              </a:ext>
            </a:extLst>
          </p:cNvPr>
          <p:cNvGraphicFramePr>
            <a:graphicFrameLocks noGrp="1"/>
          </p:cNvGraphicFramePr>
          <p:nvPr>
            <p:extLst>
              <p:ext uri="{D42A27DB-BD31-4B8C-83A1-F6EECF244321}">
                <p14:modId xmlns:p14="http://schemas.microsoft.com/office/powerpoint/2010/main" val="52201870"/>
              </p:ext>
            </p:extLst>
          </p:nvPr>
        </p:nvGraphicFramePr>
        <p:xfrm>
          <a:off x="1667691" y="5137150"/>
          <a:ext cx="2824445" cy="1524000"/>
        </p:xfrm>
        <a:graphic>
          <a:graphicData uri="http://schemas.openxmlformats.org/drawingml/2006/table">
            <a:tbl>
              <a:tblPr firstRow="1" bandRow="1">
                <a:tableStyleId>{C4B1156A-380E-4F78-BDF5-A606A8083BF9}</a:tableStyleId>
              </a:tblPr>
              <a:tblGrid>
                <a:gridCol w="1188514">
                  <a:extLst>
                    <a:ext uri="{9D8B030D-6E8A-4147-A177-3AD203B41FA5}">
                      <a16:colId xmlns:a16="http://schemas.microsoft.com/office/drawing/2014/main" val="949366656"/>
                    </a:ext>
                  </a:extLst>
                </a:gridCol>
                <a:gridCol w="815608">
                  <a:extLst>
                    <a:ext uri="{9D8B030D-6E8A-4147-A177-3AD203B41FA5}">
                      <a16:colId xmlns:a16="http://schemas.microsoft.com/office/drawing/2014/main" val="1626125270"/>
                    </a:ext>
                  </a:extLst>
                </a:gridCol>
                <a:gridCol w="820323">
                  <a:extLst>
                    <a:ext uri="{9D8B030D-6E8A-4147-A177-3AD203B41FA5}">
                      <a16:colId xmlns:a16="http://schemas.microsoft.com/office/drawing/2014/main" val="2812411749"/>
                    </a:ext>
                  </a:extLst>
                </a:gridCol>
              </a:tblGrid>
              <a:tr h="290060">
                <a:tc>
                  <a:txBody>
                    <a:bodyPr/>
                    <a:lstStyle/>
                    <a:p>
                      <a:r>
                        <a:rPr lang="en-AU" sz="1400" dirty="0"/>
                        <a:t>Test Data</a:t>
                      </a:r>
                    </a:p>
                  </a:txBody>
                  <a:tcPr/>
                </a:tc>
                <a:tc gridSpan="2">
                  <a:txBody>
                    <a:bodyPr/>
                    <a:lstStyle/>
                    <a:p>
                      <a:r>
                        <a:rPr lang="en-AU" sz="1400" dirty="0"/>
                        <a:t>Actual</a:t>
                      </a:r>
                    </a:p>
                  </a:txBody>
                  <a:tcPr/>
                </a:tc>
                <a:tc hMerge="1">
                  <a:txBody>
                    <a:bodyPr/>
                    <a:lstStyle/>
                    <a:p>
                      <a:endParaRPr lang="en-AU" dirty="0"/>
                    </a:p>
                  </a:txBody>
                  <a:tcPr/>
                </a:tc>
                <a:extLst>
                  <a:ext uri="{0D108BD9-81ED-4DB2-BD59-A6C34878D82A}">
                    <a16:rowId xmlns:a16="http://schemas.microsoft.com/office/drawing/2014/main" val="183659908"/>
                  </a:ext>
                </a:extLst>
              </a:tr>
              <a:tr h="290060">
                <a:tc>
                  <a:txBody>
                    <a:bodyPr/>
                    <a:lstStyle/>
                    <a:p>
                      <a:r>
                        <a:rPr lang="en-AU" sz="1400" b="1" dirty="0"/>
                        <a:t>Predicted</a:t>
                      </a:r>
                    </a:p>
                  </a:txBody>
                  <a:tcPr/>
                </a:tc>
                <a:tc>
                  <a:txBody>
                    <a:bodyPr/>
                    <a:lstStyle/>
                    <a:p>
                      <a:r>
                        <a:rPr lang="en-AU" sz="1400" dirty="0"/>
                        <a:t>0</a:t>
                      </a:r>
                    </a:p>
                  </a:txBody>
                  <a:tcPr/>
                </a:tc>
                <a:tc>
                  <a:txBody>
                    <a:bodyPr/>
                    <a:lstStyle/>
                    <a:p>
                      <a:r>
                        <a:rPr lang="en-AU" sz="1400" dirty="0"/>
                        <a:t>1</a:t>
                      </a:r>
                    </a:p>
                  </a:txBody>
                  <a:tcPr/>
                </a:tc>
                <a:extLst>
                  <a:ext uri="{0D108BD9-81ED-4DB2-BD59-A6C34878D82A}">
                    <a16:rowId xmlns:a16="http://schemas.microsoft.com/office/drawing/2014/main" val="602021628"/>
                  </a:ext>
                </a:extLst>
              </a:tr>
              <a:tr h="290060">
                <a:tc>
                  <a:txBody>
                    <a:bodyPr/>
                    <a:lstStyle/>
                    <a:p>
                      <a:r>
                        <a:rPr lang="en-AU" sz="1400" dirty="0"/>
                        <a:t>0</a:t>
                      </a:r>
                    </a:p>
                  </a:txBody>
                  <a:tcPr/>
                </a:tc>
                <a:tc>
                  <a:txBody>
                    <a:bodyPr/>
                    <a:lstStyle/>
                    <a:p>
                      <a:r>
                        <a:rPr lang="en-AU" sz="1400" dirty="0"/>
                        <a:t>4105</a:t>
                      </a:r>
                    </a:p>
                  </a:txBody>
                  <a:tcPr/>
                </a:tc>
                <a:tc>
                  <a:txBody>
                    <a:bodyPr/>
                    <a:lstStyle/>
                    <a:p>
                      <a:r>
                        <a:rPr lang="en-AU" sz="1400" dirty="0"/>
                        <a:t>10</a:t>
                      </a:r>
                    </a:p>
                  </a:txBody>
                  <a:tcPr/>
                </a:tc>
                <a:extLst>
                  <a:ext uri="{0D108BD9-81ED-4DB2-BD59-A6C34878D82A}">
                    <a16:rowId xmlns:a16="http://schemas.microsoft.com/office/drawing/2014/main" val="1283677316"/>
                  </a:ext>
                </a:extLst>
              </a:tr>
              <a:tr h="290060">
                <a:tc>
                  <a:txBody>
                    <a:bodyPr/>
                    <a:lstStyle/>
                    <a:p>
                      <a:r>
                        <a:rPr lang="en-AU" sz="1400" dirty="0"/>
                        <a:t>1</a:t>
                      </a:r>
                    </a:p>
                  </a:txBody>
                  <a:tcPr/>
                </a:tc>
                <a:tc>
                  <a:txBody>
                    <a:bodyPr/>
                    <a:lstStyle/>
                    <a:p>
                      <a:r>
                        <a:rPr lang="en-AU" sz="1400" dirty="0"/>
                        <a:t>0</a:t>
                      </a:r>
                    </a:p>
                  </a:txBody>
                  <a:tcPr/>
                </a:tc>
                <a:tc>
                  <a:txBody>
                    <a:bodyPr/>
                    <a:lstStyle/>
                    <a:p>
                      <a:r>
                        <a:rPr lang="en-AU" sz="1400" dirty="0"/>
                        <a:t>4122</a:t>
                      </a:r>
                    </a:p>
                  </a:txBody>
                  <a:tcPr/>
                </a:tc>
                <a:extLst>
                  <a:ext uri="{0D108BD9-81ED-4DB2-BD59-A6C34878D82A}">
                    <a16:rowId xmlns:a16="http://schemas.microsoft.com/office/drawing/2014/main" val="1265218979"/>
                  </a:ext>
                </a:extLst>
              </a:tr>
              <a:tr h="290060">
                <a:tc gridSpan="3">
                  <a:txBody>
                    <a:bodyPr/>
                    <a:lstStyle/>
                    <a:p>
                      <a:r>
                        <a:rPr lang="en-AU" sz="1400" dirty="0"/>
                        <a:t>Accuracy of test data: </a:t>
                      </a:r>
                      <a:r>
                        <a:rPr lang="en-US" sz="1400" dirty="0"/>
                        <a:t>99.87%</a:t>
                      </a:r>
                      <a:endParaRPr lang="en-AU" sz="1400" dirty="0"/>
                    </a:p>
                  </a:txBody>
                  <a:tcPr/>
                </a:tc>
                <a:tc hMerge="1">
                  <a:txBody>
                    <a:bodyPr/>
                    <a:lstStyle/>
                    <a:p>
                      <a:endParaRPr lang="en-AU" sz="1400" dirty="0"/>
                    </a:p>
                  </a:txBody>
                  <a:tcPr/>
                </a:tc>
                <a:tc hMerge="1">
                  <a:txBody>
                    <a:bodyPr/>
                    <a:lstStyle/>
                    <a:p>
                      <a:endParaRPr lang="en-AU" sz="1400" dirty="0"/>
                    </a:p>
                  </a:txBody>
                  <a:tcPr/>
                </a:tc>
                <a:extLst>
                  <a:ext uri="{0D108BD9-81ED-4DB2-BD59-A6C34878D82A}">
                    <a16:rowId xmlns:a16="http://schemas.microsoft.com/office/drawing/2014/main" val="2554983031"/>
                  </a:ext>
                </a:extLst>
              </a:tr>
            </a:tbl>
          </a:graphicData>
        </a:graphic>
      </p:graphicFrame>
    </p:spTree>
    <p:extLst>
      <p:ext uri="{BB962C8B-B14F-4D97-AF65-F5344CB8AC3E}">
        <p14:creationId xmlns:p14="http://schemas.microsoft.com/office/powerpoint/2010/main" val="566997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7D795-D4F8-0DF4-C6CB-03AAD6097F18}"/>
              </a:ext>
            </a:extLst>
          </p:cNvPr>
          <p:cNvSpPr>
            <a:spLocks noGrp="1"/>
          </p:cNvSpPr>
          <p:nvPr>
            <p:ph type="title"/>
          </p:nvPr>
        </p:nvSpPr>
        <p:spPr>
          <a:xfrm>
            <a:off x="763076" y="201845"/>
            <a:ext cx="10665845" cy="1325563"/>
          </a:xfrm>
        </p:spPr>
        <p:txBody>
          <a:bodyPr>
            <a:normAutofit fontScale="90000"/>
          </a:bodyPr>
          <a:lstStyle/>
          <a:p>
            <a:r>
              <a:rPr lang="en-AU" dirty="0"/>
              <a:t>Results &amp; Interpretation – variable importance in Decision Trees</a:t>
            </a:r>
          </a:p>
        </p:txBody>
      </p:sp>
      <p:sp>
        <p:nvSpPr>
          <p:cNvPr id="4" name="Slide Number Placeholder 3">
            <a:extLst>
              <a:ext uri="{FF2B5EF4-FFF2-40B4-BE49-F238E27FC236}">
                <a16:creationId xmlns:a16="http://schemas.microsoft.com/office/drawing/2014/main" id="{3952CCE9-E46D-C08A-30C1-9F1AE068581E}"/>
              </a:ext>
            </a:extLst>
          </p:cNvPr>
          <p:cNvSpPr>
            <a:spLocks noGrp="1"/>
          </p:cNvSpPr>
          <p:nvPr>
            <p:ph type="sldNum" sz="quarter" idx="12"/>
          </p:nvPr>
        </p:nvSpPr>
        <p:spPr/>
        <p:txBody>
          <a:bodyPr/>
          <a:lstStyle/>
          <a:p>
            <a:fld id="{B5CEABB6-07DC-46E8-9B57-56EC44A396E5}" type="slidenum">
              <a:rPr lang="en-US" smtClean="0"/>
              <a:pPr/>
              <a:t>17</a:t>
            </a:fld>
            <a:endParaRPr lang="en-US" dirty="0"/>
          </a:p>
        </p:txBody>
      </p:sp>
      <p:sp>
        <p:nvSpPr>
          <p:cNvPr id="9" name="Content Placeholder 5">
            <a:extLst>
              <a:ext uri="{FF2B5EF4-FFF2-40B4-BE49-F238E27FC236}">
                <a16:creationId xmlns:a16="http://schemas.microsoft.com/office/drawing/2014/main" id="{577E741F-9F5C-F355-2A02-828F9CA33A2E}"/>
              </a:ext>
            </a:extLst>
          </p:cNvPr>
          <p:cNvSpPr txBox="1">
            <a:spLocks/>
          </p:cNvSpPr>
          <p:nvPr/>
        </p:nvSpPr>
        <p:spPr>
          <a:xfrm>
            <a:off x="771524" y="1355723"/>
            <a:ext cx="3283239" cy="5300431"/>
          </a:xfrm>
          <a:prstGeom prst="rect">
            <a:avLst/>
          </a:prstGeom>
        </p:spPr>
        <p:txBody>
          <a:bodyPr vert="horz" lIns="91440" tIns="45720" rIns="91440" bIns="45720" rtlCol="0" anchor="t">
            <a:normAutofit fontScale="400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Results:</a:t>
            </a:r>
          </a:p>
          <a:p>
            <a:r>
              <a:rPr lang="en-US" dirty="0"/>
              <a:t>The top 5 most important variables in the tuned regression tree are as follows: the number of days since the last contact during the campaign (pdays), whether the customer subscribed to the previous campaign (poutcome), the duration of the customer’s last call during the campaign, the Euribor 3-month rate, and the consumer confidence index.</a:t>
            </a:r>
          </a:p>
          <a:p>
            <a:r>
              <a:rPr lang="en-US" dirty="0"/>
              <a:t>From the plot, it is evident that the economic variables played a significant role. These include the Euribor 3-month rate (euribor3m), the number of working employees (nr_employed), the consumer confidence index (cons_conf_index), the consumer price index (cons_price_index), and the employment variation rate (emp_var_rate).</a:t>
            </a:r>
          </a:p>
          <a:p>
            <a:pPr marL="0" indent="0">
              <a:buNone/>
            </a:pPr>
            <a:r>
              <a:rPr lang="en-US" dirty="0"/>
              <a:t>Interpretation:</a:t>
            </a:r>
          </a:p>
          <a:p>
            <a:r>
              <a:rPr lang="en-US" dirty="0"/>
              <a:t>The variables about the customer’s last contact during a campaign were deemed important because they help identify which customers were more engaged during the campaign. Highly engaged customers are more likely to subscribe to programs.</a:t>
            </a:r>
          </a:p>
          <a:p>
            <a:r>
              <a:rPr lang="en-US" dirty="0"/>
              <a:t>The economic variables also have considered to have a significant relation to subscribing to campaigns, due to favorable economic conditions may have increase the likelihood of customers subscribing to programs.</a:t>
            </a:r>
          </a:p>
          <a:p>
            <a:pPr marL="285750" indent="-285750"/>
            <a:endParaRPr lang="en-US" dirty="0"/>
          </a:p>
        </p:txBody>
      </p:sp>
      <p:pic>
        <p:nvPicPr>
          <p:cNvPr id="11" name="Picture 10">
            <a:extLst>
              <a:ext uri="{FF2B5EF4-FFF2-40B4-BE49-F238E27FC236}">
                <a16:creationId xmlns:a16="http://schemas.microsoft.com/office/drawing/2014/main" id="{2D606ED6-95DE-C253-A9FE-D606D5A255EA}"/>
              </a:ext>
            </a:extLst>
          </p:cNvPr>
          <p:cNvPicPr>
            <a:picLocks noChangeAspect="1"/>
          </p:cNvPicPr>
          <p:nvPr/>
        </p:nvPicPr>
        <p:blipFill>
          <a:blip r:embed="rId3"/>
          <a:stretch>
            <a:fillRect/>
          </a:stretch>
        </p:blipFill>
        <p:spPr>
          <a:xfrm>
            <a:off x="4124664" y="1355723"/>
            <a:ext cx="7802233" cy="4634990"/>
          </a:xfrm>
          <a:prstGeom prst="rect">
            <a:avLst/>
          </a:prstGeom>
        </p:spPr>
      </p:pic>
    </p:spTree>
    <p:extLst>
      <p:ext uri="{BB962C8B-B14F-4D97-AF65-F5344CB8AC3E}">
        <p14:creationId xmlns:p14="http://schemas.microsoft.com/office/powerpoint/2010/main" val="3380603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F1821-1453-FF1A-97F2-5AA3E0E56F25}"/>
              </a:ext>
            </a:extLst>
          </p:cNvPr>
          <p:cNvSpPr>
            <a:spLocks noGrp="1"/>
          </p:cNvSpPr>
          <p:nvPr>
            <p:ph type="title"/>
          </p:nvPr>
        </p:nvSpPr>
        <p:spPr>
          <a:xfrm>
            <a:off x="1552575" y="231732"/>
            <a:ext cx="9866540" cy="707720"/>
          </a:xfrm>
        </p:spPr>
        <p:txBody>
          <a:bodyPr/>
          <a:lstStyle/>
          <a:p>
            <a:r>
              <a:rPr lang="en-US" sz="4400" dirty="0"/>
              <a:t>Strategy</a:t>
            </a:r>
            <a:endParaRPr lang="en-AU" dirty="0"/>
          </a:p>
        </p:txBody>
      </p:sp>
      <p:sp>
        <p:nvSpPr>
          <p:cNvPr id="3" name="Content Placeholder 2">
            <a:extLst>
              <a:ext uri="{FF2B5EF4-FFF2-40B4-BE49-F238E27FC236}">
                <a16:creationId xmlns:a16="http://schemas.microsoft.com/office/drawing/2014/main" id="{C8EB6C7B-7E96-A772-0B84-9B24BA4E9B34}"/>
              </a:ext>
            </a:extLst>
          </p:cNvPr>
          <p:cNvSpPr>
            <a:spLocks noGrp="1"/>
          </p:cNvSpPr>
          <p:nvPr>
            <p:ph sz="half" idx="15"/>
          </p:nvPr>
        </p:nvSpPr>
        <p:spPr>
          <a:xfrm>
            <a:off x="1256754" y="939453"/>
            <a:ext cx="10780757" cy="5686816"/>
          </a:xfrm>
        </p:spPr>
        <p:txBody>
          <a:bodyPr>
            <a:normAutofit fontScale="85000" lnSpcReduction="20000"/>
          </a:bodyPr>
          <a:lstStyle/>
          <a:p>
            <a:pPr>
              <a:lnSpc>
                <a:spcPct val="120000"/>
              </a:lnSpc>
            </a:pPr>
            <a:r>
              <a:rPr lang="en-AU" sz="1800" dirty="0"/>
              <a:t>The results have revealed several unique patterns that influence customer subscriptions to programs. These insights are invaluable for the marketing team to develop strategies that target high-value customers, ensuring more subscriptions from campaigns while minimising costs and labour.</a:t>
            </a:r>
          </a:p>
          <a:p>
            <a:pPr>
              <a:lnSpc>
                <a:spcPct val="120000"/>
              </a:lnSpc>
            </a:pPr>
            <a:r>
              <a:rPr lang="en-AU" sz="1800" dirty="0"/>
              <a:t>The insights of the key attributes of high-value customers for the marketing team to note:</a:t>
            </a:r>
          </a:p>
          <a:p>
            <a:pPr marL="285750" indent="-285750">
              <a:lnSpc>
                <a:spcPct val="120000"/>
              </a:lnSpc>
              <a:buFont typeface="Arial" panose="020B0604020202020204" pitchFamily="34" charset="0"/>
              <a:buChar char="•"/>
            </a:pPr>
            <a:r>
              <a:rPr lang="en-AU" sz="1800" dirty="0"/>
              <a:t>Customers who are older, work in management, and have a high school education, professional certification, or university degree are more likely to subscribe.</a:t>
            </a:r>
          </a:p>
          <a:p>
            <a:pPr marL="285750" indent="-285750">
              <a:lnSpc>
                <a:spcPct val="120000"/>
              </a:lnSpc>
              <a:buFont typeface="Arial" panose="020B0604020202020204" pitchFamily="34" charset="0"/>
              <a:buChar char="•"/>
            </a:pPr>
            <a:r>
              <a:rPr lang="en-AU" sz="1800" dirty="0"/>
              <a:t>Customers who are younger, work in admin, blue-collar jobs, as entrepreneurs, housemaids, self-employed, or in services, and have only a basic six-year education, are less likely to subscribe.</a:t>
            </a:r>
          </a:p>
          <a:p>
            <a:pPr marL="285750" indent="-285750">
              <a:lnSpc>
                <a:spcPct val="120000"/>
              </a:lnSpc>
              <a:buFont typeface="Arial" panose="020B0604020202020204" pitchFamily="34" charset="0"/>
              <a:buChar char="•"/>
            </a:pPr>
            <a:r>
              <a:rPr lang="en-AU" sz="1800" dirty="0"/>
              <a:t>Customers are more likely to subscribe when the consumer confidence index is above -41.4 and the Euribor 3-month rate is below 1.26.</a:t>
            </a:r>
          </a:p>
          <a:p>
            <a:pPr marL="285750" indent="-285750">
              <a:lnSpc>
                <a:spcPct val="120000"/>
              </a:lnSpc>
              <a:buFont typeface="Arial" panose="020B0604020202020204" pitchFamily="34" charset="0"/>
              <a:buChar char="•"/>
            </a:pPr>
            <a:r>
              <a:rPr lang="en-AU" sz="1800" dirty="0"/>
              <a:t>A customer is significantly more likely to subscribe if their interaction duration from the last contact exceeds 162.4 seconds.</a:t>
            </a:r>
          </a:p>
          <a:p>
            <a:pPr marL="285750" indent="-285750">
              <a:lnSpc>
                <a:spcPct val="120000"/>
              </a:lnSpc>
              <a:buFont typeface="Arial" panose="020B0604020202020204" pitchFamily="34" charset="0"/>
              <a:buChar char="•"/>
            </a:pPr>
            <a:r>
              <a:rPr lang="en-AU" sz="1800" dirty="0"/>
              <a:t>Other key attributes of high-value customers include fewer days since the last contact (</a:t>
            </a:r>
            <a:r>
              <a:rPr lang="en-AU" sz="1800" dirty="0" err="1"/>
              <a:t>pdays</a:t>
            </a:r>
            <a:r>
              <a:rPr lang="en-AU" sz="1800" dirty="0"/>
              <a:t>), a higher number of contracts from both current and previous campaigns, and whether they subscribed to the previous campaign.</a:t>
            </a:r>
          </a:p>
          <a:p>
            <a:pPr>
              <a:lnSpc>
                <a:spcPct val="120000"/>
              </a:lnSpc>
            </a:pPr>
            <a:r>
              <a:rPr lang="en-AU" sz="1800" dirty="0"/>
              <a:t>These characteristics define the high-value customers most likely to subscribe, so the marketing team should prioritise strategies targeting these insights for future campaigns. To maximise the effectiveness of this data, the team can take several steps:</a:t>
            </a:r>
          </a:p>
          <a:p>
            <a:pPr marL="342900" indent="-342900">
              <a:lnSpc>
                <a:spcPct val="120000"/>
              </a:lnSpc>
              <a:buFont typeface="+mj-lt"/>
              <a:buAutoNum type="arabicPeriod"/>
            </a:pPr>
            <a:r>
              <a:rPr lang="en-AU" sz="1800" dirty="0"/>
              <a:t>Create programs related to the  high-value customer’s characteristics </a:t>
            </a:r>
          </a:p>
          <a:p>
            <a:pPr marL="342900" indent="-342900">
              <a:lnSpc>
                <a:spcPct val="120000"/>
              </a:lnSpc>
              <a:buFont typeface="+mj-lt"/>
              <a:buAutoNum type="arabicPeriod"/>
            </a:pPr>
            <a:r>
              <a:rPr lang="en-AU" sz="1800" dirty="0"/>
              <a:t>Design campaigns that </a:t>
            </a:r>
            <a:r>
              <a:rPr lang="en-AU" dirty="0"/>
              <a:t>specifically</a:t>
            </a:r>
            <a:r>
              <a:rPr lang="en-AU" sz="1800" dirty="0"/>
              <a:t> attracts high-value customers</a:t>
            </a:r>
          </a:p>
          <a:p>
            <a:pPr marL="342900" indent="-342900">
              <a:lnSpc>
                <a:spcPct val="120000"/>
              </a:lnSpc>
              <a:buFont typeface="+mj-lt"/>
              <a:buAutoNum type="arabicPeriod"/>
            </a:pPr>
            <a:r>
              <a:rPr lang="en-AU" sz="1800" dirty="0"/>
              <a:t>Launch campaigns when the customers' economic indicators, such as the consumer confidence index and Euribor rate, fall within the optimal range mentioned above.</a:t>
            </a:r>
            <a:endParaRPr lang="en-AU" dirty="0"/>
          </a:p>
        </p:txBody>
      </p:sp>
      <p:sp>
        <p:nvSpPr>
          <p:cNvPr id="5" name="Slide Number Placeholder 4">
            <a:extLst>
              <a:ext uri="{FF2B5EF4-FFF2-40B4-BE49-F238E27FC236}">
                <a16:creationId xmlns:a16="http://schemas.microsoft.com/office/drawing/2014/main" id="{37874C1B-6B2A-B641-984A-E1381AFFC1AA}"/>
              </a:ext>
            </a:extLst>
          </p:cNvPr>
          <p:cNvSpPr>
            <a:spLocks noGrp="1"/>
          </p:cNvSpPr>
          <p:nvPr>
            <p:ph type="sldNum" sz="quarter" idx="12"/>
          </p:nvPr>
        </p:nvSpPr>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3872598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F1821-1453-FF1A-97F2-5AA3E0E56F25}"/>
              </a:ext>
            </a:extLst>
          </p:cNvPr>
          <p:cNvSpPr>
            <a:spLocks noGrp="1"/>
          </p:cNvSpPr>
          <p:nvPr>
            <p:ph type="title"/>
          </p:nvPr>
        </p:nvSpPr>
        <p:spPr>
          <a:xfrm>
            <a:off x="1552575" y="231732"/>
            <a:ext cx="9866540" cy="707720"/>
          </a:xfrm>
        </p:spPr>
        <p:txBody>
          <a:bodyPr/>
          <a:lstStyle/>
          <a:p>
            <a:r>
              <a:rPr lang="en-US" sz="4400" dirty="0"/>
              <a:t>Recommendations</a:t>
            </a:r>
            <a:endParaRPr lang="en-AU" dirty="0"/>
          </a:p>
        </p:txBody>
      </p:sp>
      <p:sp>
        <p:nvSpPr>
          <p:cNvPr id="3" name="Content Placeholder 2">
            <a:extLst>
              <a:ext uri="{FF2B5EF4-FFF2-40B4-BE49-F238E27FC236}">
                <a16:creationId xmlns:a16="http://schemas.microsoft.com/office/drawing/2014/main" id="{C8EB6C7B-7E96-A772-0B84-9B24BA4E9B34}"/>
              </a:ext>
            </a:extLst>
          </p:cNvPr>
          <p:cNvSpPr>
            <a:spLocks noGrp="1"/>
          </p:cNvSpPr>
          <p:nvPr>
            <p:ph sz="half" idx="15"/>
          </p:nvPr>
        </p:nvSpPr>
        <p:spPr>
          <a:xfrm>
            <a:off x="1256754" y="939452"/>
            <a:ext cx="10780757" cy="5918547"/>
          </a:xfrm>
        </p:spPr>
        <p:txBody>
          <a:bodyPr>
            <a:normAutofit/>
          </a:bodyPr>
          <a:lstStyle/>
          <a:p>
            <a:pPr>
              <a:lnSpc>
                <a:spcPct val="120000"/>
              </a:lnSpc>
            </a:pPr>
            <a:r>
              <a:rPr lang="en-AU" sz="1600" dirty="0"/>
              <a:t>Three recommendations were suggested for the marketing team’s next project:</a:t>
            </a:r>
          </a:p>
          <a:p>
            <a:pPr marL="342900" indent="-342900">
              <a:lnSpc>
                <a:spcPct val="120000"/>
              </a:lnSpc>
              <a:buFont typeface="Arial" panose="020B0604020202020204" pitchFamily="34" charset="0"/>
              <a:buChar char="•"/>
            </a:pPr>
            <a:r>
              <a:rPr lang="en-AU" sz="1600" dirty="0"/>
              <a:t>Complete the development of programs targeted at high-value customers and begin advertising them immediately.</a:t>
            </a:r>
          </a:p>
          <a:p>
            <a:pPr marL="342900" indent="-342900">
              <a:lnSpc>
                <a:spcPct val="120000"/>
              </a:lnSpc>
              <a:buFont typeface="Arial" panose="020B0604020202020204" pitchFamily="34" charset="0"/>
              <a:buChar char="•"/>
            </a:pPr>
            <a:r>
              <a:rPr lang="en-AU" sz="1600" dirty="0"/>
              <a:t>Only promote programs and campaigns (from prior projects) to customers whose current economic indicators fall within the ideal range.</a:t>
            </a:r>
          </a:p>
          <a:p>
            <a:pPr marL="342900" indent="-342900">
              <a:lnSpc>
                <a:spcPct val="120000"/>
              </a:lnSpc>
              <a:buFont typeface="Arial" panose="020B0604020202020204" pitchFamily="34" charset="0"/>
              <a:buChar char="•"/>
            </a:pPr>
            <a:r>
              <a:rPr lang="en-AU" sz="1600" dirty="0"/>
              <a:t>Ensure all three key steps are finalised before launching the next campaign.</a:t>
            </a:r>
          </a:p>
          <a:p>
            <a:pPr>
              <a:lnSpc>
                <a:spcPct val="120000"/>
              </a:lnSpc>
            </a:pPr>
            <a:r>
              <a:rPr lang="en-AU" sz="1600" dirty="0"/>
              <a:t>The potential costs associated with these recommendations include increased expenses, longer timelines, and higher labour demands. </a:t>
            </a:r>
          </a:p>
          <a:p>
            <a:pPr>
              <a:lnSpc>
                <a:spcPct val="120000"/>
              </a:lnSpc>
            </a:pPr>
            <a:r>
              <a:rPr lang="en-AU" sz="1600" dirty="0"/>
              <a:t>As a result, the most and least feasible recommendations have been identified for the marketing team to consider:</a:t>
            </a:r>
          </a:p>
          <a:p>
            <a:pPr>
              <a:lnSpc>
                <a:spcPct val="120000"/>
              </a:lnSpc>
            </a:pPr>
            <a:r>
              <a:rPr lang="en-AU" sz="1600" dirty="0"/>
              <a:t>Most Feasible Recommendation: Release the programs already developed for customers likely to subscribe, based on their characteristics. This approach is more practical because the effectiveness of these strategies is still unknown. By rolling out this initial step and gathering data, the marketing team can implement the most effective strategies and make adjustments as needed. If the data reveals that the strategies are ineffective, the team can refine them before designing campaigns specifically targeting high-value customers.</a:t>
            </a:r>
          </a:p>
          <a:p>
            <a:pPr>
              <a:lnSpc>
                <a:spcPct val="120000"/>
              </a:lnSpc>
            </a:pPr>
            <a:r>
              <a:rPr lang="en-AU" sz="1600" dirty="0"/>
              <a:t>Least Feasible Recommendation: Implement all strategies at once for the next campaign. This option is less feasible due to the significant costs, time, and labour involved. Additionally, it is uncertain when the campaign can be launched, as it depends on unpredictable factors like when customers’ economic indicators reach the desired range.</a:t>
            </a:r>
          </a:p>
        </p:txBody>
      </p:sp>
      <p:sp>
        <p:nvSpPr>
          <p:cNvPr id="5" name="Slide Number Placeholder 4">
            <a:extLst>
              <a:ext uri="{FF2B5EF4-FFF2-40B4-BE49-F238E27FC236}">
                <a16:creationId xmlns:a16="http://schemas.microsoft.com/office/drawing/2014/main" id="{37874C1B-6B2A-B641-984A-E1381AFFC1AA}"/>
              </a:ext>
            </a:extLst>
          </p:cNvPr>
          <p:cNvSpPr>
            <a:spLocks noGrp="1"/>
          </p:cNvSpPr>
          <p:nvPr>
            <p:ph type="sldNum" sz="quarter" idx="12"/>
          </p:nvPr>
        </p:nvSpPr>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2394172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346721" y="24103"/>
            <a:ext cx="6343650" cy="760710"/>
          </a:xfrm>
        </p:spPr>
        <p:txBody>
          <a:bodyPr>
            <a:normAutofit/>
          </a:bodyPr>
          <a:lstStyle/>
          <a:p>
            <a:r>
              <a:rPr lang="en-US" dirty="0"/>
              <a:t>Background</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462943" y="784813"/>
            <a:ext cx="7565573" cy="6073188"/>
          </a:xfrm>
        </p:spPr>
        <p:txBody>
          <a:bodyPr>
            <a:normAutofit fontScale="92500" lnSpcReduction="20000"/>
          </a:bodyPr>
          <a:lstStyle/>
          <a:p>
            <a:r>
              <a:rPr lang="en-AU" sz="1200" dirty="0"/>
              <a:t>This project provides an overview of the results derived from analysing the bank's dataset and offers conclusions based on the investigation.</a:t>
            </a:r>
          </a:p>
          <a:p>
            <a:endParaRPr lang="en-AU" sz="1200" dirty="0"/>
          </a:p>
          <a:p>
            <a:r>
              <a:rPr lang="en-AU" sz="1200" b="1" dirty="0"/>
              <a:t>CONTEXT:</a:t>
            </a:r>
            <a:r>
              <a:rPr lang="en-AU" sz="1200" dirty="0"/>
              <a:t> </a:t>
            </a:r>
            <a:r>
              <a:rPr lang="en-US" sz="1200" dirty="0"/>
              <a:t>With rapid technological advancements, competition in the banking industry has increased, making it increasingly difficult to attract new customers. To address this, the bank's marketing team has launched several campaigns promoting term deposit subscriptions. However, acquiring and retaining customers can be costly and resource-intensive. To mitigate these costs, the bank aims to focus its promotional efforts on “high-value customers” — those most likely to open deposit accounts.</a:t>
            </a:r>
            <a:endParaRPr lang="en-AU" sz="1200" dirty="0"/>
          </a:p>
          <a:p>
            <a:endParaRPr lang="en-AU" sz="1200" b="1" dirty="0"/>
          </a:p>
          <a:p>
            <a:r>
              <a:rPr lang="en-AU" sz="1200" b="1" dirty="0"/>
              <a:t>DOMAIN: </a:t>
            </a:r>
            <a:r>
              <a:rPr lang="en-AU" sz="1200" dirty="0"/>
              <a:t> </a:t>
            </a:r>
            <a:r>
              <a:rPr lang="en-US" sz="1200" dirty="0"/>
              <a:t>Our  analysis focuses on customer segmentation to identify groups most likely to subscribe to a deposit account. We employ a variety of binary classification models to achieve this goal.</a:t>
            </a:r>
            <a:endParaRPr lang="en-AU" sz="1200" dirty="0"/>
          </a:p>
          <a:p>
            <a:endParaRPr lang="en-AU" sz="1200" dirty="0"/>
          </a:p>
          <a:p>
            <a:r>
              <a:rPr lang="en-AU" sz="1200" b="1" dirty="0"/>
              <a:t>KEY BUSINESS ANALYSIS PROCESS:</a:t>
            </a:r>
            <a:r>
              <a:rPr lang="en-AU" sz="1200" dirty="0"/>
              <a:t> </a:t>
            </a:r>
          </a:p>
          <a:p>
            <a:pPr marL="171450" indent="-171450">
              <a:buFont typeface="Arial" panose="020B0604020202020204" pitchFamily="34" charset="0"/>
              <a:buChar char="•"/>
            </a:pPr>
            <a:r>
              <a:rPr lang="en-AU" sz="1200" dirty="0"/>
              <a:t>Background</a:t>
            </a:r>
          </a:p>
          <a:p>
            <a:pPr marL="171450" indent="-171450">
              <a:buFont typeface="Arial" panose="020B0604020202020204" pitchFamily="34" charset="0"/>
              <a:buChar char="•"/>
            </a:pPr>
            <a:r>
              <a:rPr lang="en-AU" sz="1200" dirty="0"/>
              <a:t>Business Problem</a:t>
            </a:r>
          </a:p>
          <a:p>
            <a:pPr marL="171450" indent="-171450">
              <a:buFont typeface="Arial" panose="020B0604020202020204" pitchFamily="34" charset="0"/>
              <a:buChar char="•"/>
            </a:pPr>
            <a:r>
              <a:rPr lang="en-AU" sz="1200" dirty="0"/>
              <a:t>Proposed Solution</a:t>
            </a:r>
          </a:p>
          <a:p>
            <a:pPr marL="171450" indent="-171450">
              <a:buFont typeface="Arial" panose="020B0604020202020204" pitchFamily="34" charset="0"/>
              <a:buChar char="•"/>
            </a:pPr>
            <a:r>
              <a:rPr lang="en-AU" sz="1200" dirty="0"/>
              <a:t>Method of Analysis</a:t>
            </a:r>
          </a:p>
          <a:p>
            <a:pPr marL="171450" indent="-171450">
              <a:buFont typeface="Arial" panose="020B0604020202020204" pitchFamily="34" charset="0"/>
              <a:buChar char="•"/>
            </a:pPr>
            <a:r>
              <a:rPr lang="en-AU" sz="1200" dirty="0"/>
              <a:t>Results and Interpretation</a:t>
            </a:r>
          </a:p>
          <a:p>
            <a:pPr marL="171450" indent="-171450">
              <a:buFont typeface="Arial" panose="020B0604020202020204" pitchFamily="34" charset="0"/>
              <a:buChar char="•"/>
            </a:pPr>
            <a:r>
              <a:rPr lang="en-AU" sz="1200" dirty="0"/>
              <a:t>Strategy and Recommendations</a:t>
            </a:r>
          </a:p>
          <a:p>
            <a:endParaRPr lang="en-AU" sz="1200" dirty="0"/>
          </a:p>
          <a:p>
            <a:r>
              <a:rPr lang="en-AU" sz="1200" b="1" dirty="0"/>
              <a:t>BENEFITS:  </a:t>
            </a:r>
            <a:r>
              <a:rPr lang="en-US" sz="1200" dirty="0"/>
              <a:t>By implementing data-driven strategies based on our findings, the bank could experience several potential benefits, including: </a:t>
            </a:r>
          </a:p>
          <a:p>
            <a:pPr marL="171450" indent="-171450">
              <a:buFont typeface="Arial" panose="020B0604020202020204" pitchFamily="34" charset="0"/>
              <a:buChar char="•"/>
            </a:pPr>
            <a:r>
              <a:rPr lang="en-AU" sz="1200" dirty="0"/>
              <a:t>Increased profitability and stable cash flows</a:t>
            </a:r>
          </a:p>
          <a:p>
            <a:pPr marL="171450" indent="-171450">
              <a:buFont typeface="Arial" panose="020B0604020202020204" pitchFamily="34" charset="0"/>
              <a:buChar char="•"/>
            </a:pPr>
            <a:r>
              <a:rPr lang="en-AU" sz="1200" dirty="0"/>
              <a:t>Increased customer retention rate</a:t>
            </a:r>
          </a:p>
          <a:p>
            <a:pPr marL="171450" indent="-171450">
              <a:buFont typeface="Arial" panose="020B0604020202020204" pitchFamily="34" charset="0"/>
              <a:buChar char="•"/>
            </a:pPr>
            <a:r>
              <a:rPr lang="en-AU" sz="1200" dirty="0"/>
              <a:t>Attract more cost-effective customer acquisition</a:t>
            </a:r>
          </a:p>
          <a:p>
            <a:pPr marL="171450" indent="-171450">
              <a:buFont typeface="Arial" panose="020B0604020202020204" pitchFamily="34" charset="0"/>
              <a:buChar char="•"/>
            </a:pPr>
            <a:r>
              <a:rPr lang="en-AU" sz="1200" dirty="0"/>
              <a:t>Gain a competitive advantage in the </a:t>
            </a:r>
          </a:p>
          <a:p>
            <a:pPr marL="171450" indent="-171450">
              <a:buFont typeface="Arial" panose="020B0604020202020204" pitchFamily="34" charset="0"/>
              <a:buChar char="•"/>
            </a:pPr>
            <a:r>
              <a:rPr lang="en-AU" sz="1200" dirty="0"/>
              <a:t>Enhanced operation efficiency.</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799124"/>
          </a:xfrm>
        </p:spPr>
        <p:txBody>
          <a:bodyPr/>
          <a:lstStyle/>
          <a:p>
            <a:r>
              <a:rPr lang="en-US" dirty="0"/>
              <a:t>Future research</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1999" y="1593274"/>
            <a:ext cx="7078133" cy="4761490"/>
          </a:xfrm>
        </p:spPr>
        <p:txBody>
          <a:bodyPr vert="horz" lIns="91440" tIns="45720" rIns="91440" bIns="45720" rtlCol="0" anchor="t">
            <a:normAutofit/>
          </a:bodyPr>
          <a:lstStyle/>
          <a:p>
            <a:pPr>
              <a:lnSpc>
                <a:spcPct val="120000"/>
              </a:lnSpc>
            </a:pPr>
            <a:r>
              <a:rPr lang="en-AU" dirty="0"/>
              <a:t>After completing the next campaign with the recommended strategies, the next project should involve analysing the updated bank data and comparing it with this dataset to assess the effectiveness of the implemented strategies.</a:t>
            </a:r>
          </a:p>
          <a:p>
            <a:pPr>
              <a:lnSpc>
                <a:spcPct val="120000"/>
              </a:lnSpc>
            </a:pPr>
            <a:r>
              <a:rPr lang="en-AU" dirty="0"/>
              <a:t>To note on the bagging model results, it is recommended to explore other ensemble methods to improve the quality of the analysis. If additional time, data, and resources are available, applying other binary classifiers could provide deeper insights or reveal new patterns. These classifiers could include Random Forest models, Support Vector Machines, K-Nearest Neighbours, Naïve Bayes, and Neural Networks, all of which might enhance the investigation and uncover further opportunities for improvement.</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4204067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525" y="381000"/>
            <a:ext cx="9389288" cy="773031"/>
          </a:xfrm>
        </p:spPr>
        <p:txBody>
          <a:bodyPr/>
          <a:lstStyle/>
          <a:p>
            <a:r>
              <a:rPr lang="en-US" dirty="0"/>
              <a:t>Business Problem</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71525" y="1154031"/>
            <a:ext cx="10351770" cy="5703969"/>
          </a:xfrm>
        </p:spPr>
        <p:txBody>
          <a:bodyPr vert="horz" lIns="91440" tIns="45720" rIns="91440" bIns="45720" rtlCol="0" anchor="t">
            <a:normAutofit fontScale="62500" lnSpcReduction="20000"/>
          </a:bodyPr>
          <a:lstStyle/>
          <a:p>
            <a:r>
              <a:rPr lang="en-AU" b="1" dirty="0"/>
              <a:t>QUESTION: </a:t>
            </a:r>
            <a:r>
              <a:rPr lang="en-AU" dirty="0"/>
              <a:t>How can the marketing team accurately identify high-value customers to target for the most cost-effective outcomes?</a:t>
            </a:r>
          </a:p>
          <a:p>
            <a:r>
              <a:rPr lang="en-AU" b="1" dirty="0"/>
              <a:t>BREAKDOWN OF THE QUESTION:</a:t>
            </a:r>
          </a:p>
          <a:p>
            <a:pPr marL="342900" indent="-342900">
              <a:buAutoNum type="arabicPeriod"/>
            </a:pPr>
            <a:r>
              <a:rPr lang="en-AU" dirty="0"/>
              <a:t>What is the specific outcome the business is trying to influence or understand (or both)? </a:t>
            </a:r>
          </a:p>
          <a:p>
            <a:pPr lvl="1" indent="0">
              <a:buNone/>
            </a:pPr>
            <a:r>
              <a:rPr lang="en-AU" dirty="0"/>
              <a:t>The goal is to identify high-value customers who are most likely to open a deposit account.</a:t>
            </a:r>
          </a:p>
          <a:p>
            <a:pPr marL="342900" indent="-342900">
              <a:buAutoNum type="arabicPeriod"/>
            </a:pPr>
            <a:r>
              <a:rPr lang="en-AU" dirty="0"/>
              <a:t>How is it manifest or measured? </a:t>
            </a:r>
          </a:p>
          <a:p>
            <a:pPr lvl="1" indent="0">
              <a:buNone/>
            </a:pPr>
            <a:r>
              <a:rPr lang="en-AU" dirty="0"/>
              <a:t>To measure the likelihood of customers subscribing to deposit programs through marketing campaigns, we assess correlations with a binary variable, Responses, which indicates whether a customer has subscribed or not. This feedback will help predict which customers are most likely to subscribe to the bank’s programs.</a:t>
            </a:r>
          </a:p>
          <a:p>
            <a:pPr marL="342900" indent="-342900">
              <a:buFont typeface="+mj-lt"/>
              <a:buAutoNum type="arabicPeriod"/>
            </a:pPr>
            <a:r>
              <a:rPr lang="en-AU" dirty="0"/>
              <a:t>What level of that outcome variable has the business achieved to date (or what is the average level of customer engagement, as measured by the likelihood of opening a new account? </a:t>
            </a:r>
          </a:p>
          <a:p>
            <a:pPr lvl="1" indent="0">
              <a:buNone/>
            </a:pPr>
            <a:r>
              <a:rPr lang="en-AU" dirty="0"/>
              <a:t>Based on the data, the majority of customer responses regarding the likelihood of opening new accounts have been negative ("no"). To ensure a more balanced analysis, the data is rebalanced prior to the analysis, creating an even distribution of responses.</a:t>
            </a:r>
          </a:p>
          <a:p>
            <a:pPr marL="342900" indent="-342900">
              <a:buFont typeface="+mj-lt"/>
              <a:buAutoNum type="arabicPeriod"/>
            </a:pPr>
            <a:r>
              <a:rPr lang="en-AU" dirty="0"/>
              <a:t>What are the likely factors or other variables that potentially related to the outcome of interest, and how are they measured? </a:t>
            </a:r>
          </a:p>
          <a:p>
            <a:pPr lvl="1" indent="0">
              <a:buNone/>
            </a:pPr>
            <a:r>
              <a:rPr lang="en-AU" dirty="0"/>
              <a:t>Social and economic factors are likely to have a significant influence on whether customers respond positively ("yes") to the campaigns, as these factors may be closely related to the programs' goal of improving customers' financial well-being. These variables can be measured quantitatively. However, our analysis examines all relevant factors to determine which ones have the strongest correlation with customer’s responses.</a:t>
            </a:r>
          </a:p>
          <a:p>
            <a:endParaRPr lang="en-AU"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3745919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428108" y="286511"/>
            <a:ext cx="10333586" cy="974473"/>
          </a:xfrm>
        </p:spPr>
        <p:txBody>
          <a:bodyPr>
            <a:normAutofit/>
          </a:bodyPr>
          <a:lstStyle/>
          <a:p>
            <a:pPr marL="0" indent="0">
              <a:buNone/>
            </a:pPr>
            <a:r>
              <a:rPr lang="en-US" dirty="0"/>
              <a:t>Proposed Solution - Methods</a:t>
            </a:r>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4</a:t>
            </a:fld>
            <a:endParaRPr lang="en-US" dirty="0"/>
          </a:p>
        </p:txBody>
      </p:sp>
      <p:sp>
        <p:nvSpPr>
          <p:cNvPr id="2" name="Text Placeholder 7">
            <a:extLst>
              <a:ext uri="{FF2B5EF4-FFF2-40B4-BE49-F238E27FC236}">
                <a16:creationId xmlns:a16="http://schemas.microsoft.com/office/drawing/2014/main" id="{D610BF08-5371-89D9-B747-25AA3D7AAEC0}"/>
              </a:ext>
            </a:extLst>
          </p:cNvPr>
          <p:cNvSpPr txBox="1">
            <a:spLocks/>
          </p:cNvSpPr>
          <p:nvPr/>
        </p:nvSpPr>
        <p:spPr>
          <a:xfrm>
            <a:off x="1495842" y="1002889"/>
            <a:ext cx="10571240" cy="5855111"/>
          </a:xfrm>
          <a:prstGeom prst="rect">
            <a:avLst/>
          </a:prstGeom>
        </p:spPr>
        <p:txBody>
          <a:bodyPr>
            <a:normAutofit lnSpcReduction="1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000" b="1" dirty="0">
                <a:solidFill>
                  <a:schemeClr val="tx2"/>
                </a:solidFill>
              </a:rPr>
              <a:t>SOLUTION: </a:t>
            </a:r>
            <a:r>
              <a:rPr lang="en-AU" sz="2000" dirty="0">
                <a:solidFill>
                  <a:schemeClr val="tx2"/>
                </a:solidFill>
              </a:rPr>
              <a:t>To draw conclusions from the investigation, we employ various models and evaluation techniques to accurately classify high-value customers. The models used to analyse the dataset include logistic regression and decision trees, specifically Classification and Regression Trees (CART). The performance of these models is compared using an ensemble method, bagging, to provide additional insights.</a:t>
            </a:r>
          </a:p>
          <a:p>
            <a:pPr marL="0" indent="0">
              <a:buNone/>
            </a:pPr>
            <a:r>
              <a:rPr lang="en-AU" sz="2000" b="1" dirty="0">
                <a:solidFill>
                  <a:schemeClr val="tx2"/>
                </a:solidFill>
              </a:rPr>
              <a:t>LOGISTIC REGRESSION: </a:t>
            </a:r>
            <a:r>
              <a:rPr lang="en-AU" sz="2000" dirty="0">
                <a:solidFill>
                  <a:schemeClr val="tx2"/>
                </a:solidFill>
              </a:rPr>
              <a:t>A statistical method that models the probability of a binary outcome based on one or more predictor feature variables. It estimates the relationship between the input features and the probability of the target class, providing interpretability in identifying key predictors. </a:t>
            </a:r>
          </a:p>
          <a:p>
            <a:pPr marL="0" indent="0">
              <a:buNone/>
            </a:pPr>
            <a:r>
              <a:rPr lang="en-AU" sz="2000" b="1" dirty="0">
                <a:solidFill>
                  <a:schemeClr val="tx2"/>
                </a:solidFill>
              </a:rPr>
              <a:t>DECISION TREES: </a:t>
            </a:r>
            <a:r>
              <a:rPr lang="en-AU" sz="2000" dirty="0">
                <a:solidFill>
                  <a:schemeClr val="tx2"/>
                </a:solidFill>
              </a:rPr>
              <a:t>A decision tree is a flowchart-like structure used for decision-making or prediction. A non-parametric model that splits the data into subsets based on feature conditions, represented as nodes, branches, and leaf nodes. Internal nodes correspond to tests on attributes, branches represent test outcomes, and leaf nodes indicate the predicted class labels or continuous values. CART is particularly useful for its transparency and ability to handle both classification and regression tasks.</a:t>
            </a:r>
          </a:p>
          <a:p>
            <a:pPr marL="0" indent="0">
              <a:buNone/>
            </a:pPr>
            <a:r>
              <a:rPr lang="en-AU" sz="2000" b="1" dirty="0">
                <a:solidFill>
                  <a:schemeClr val="tx2"/>
                </a:solidFill>
              </a:rPr>
              <a:t>BAGGING (Bootstrap Aggregation): </a:t>
            </a:r>
            <a:r>
              <a:rPr lang="en-AU" sz="2000" dirty="0">
                <a:solidFill>
                  <a:schemeClr val="tx2"/>
                </a:solidFill>
              </a:rPr>
              <a:t> An ensemble technique used to reduce the variance of individual decision trees by training multiple trees on different bootstrap samples of the data and averaging their predictions. This approach stabilises model predictions and typically improves accuracy by mitigating overfitting.</a:t>
            </a:r>
          </a:p>
        </p:txBody>
      </p:sp>
    </p:spTree>
    <p:extLst>
      <p:ext uri="{BB962C8B-B14F-4D97-AF65-F5344CB8AC3E}">
        <p14:creationId xmlns:p14="http://schemas.microsoft.com/office/powerpoint/2010/main" val="4252466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3953" y="404518"/>
            <a:ext cx="8279892" cy="1443948"/>
          </a:xfrm>
        </p:spPr>
        <p:txBody>
          <a:bodyPr/>
          <a:lstStyle/>
          <a:p>
            <a:r>
              <a:rPr lang="en-US" dirty="0"/>
              <a:t>Proposed Solution – ISSUES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1690811"/>
            <a:ext cx="8279892" cy="5340610"/>
          </a:xfrm>
        </p:spPr>
        <p:txBody>
          <a:bodyPr>
            <a:normAutofit lnSpcReduction="10000"/>
          </a:bodyPr>
          <a:lstStyle/>
          <a:p>
            <a:pPr marL="0" indent="0">
              <a:lnSpc>
                <a:spcPct val="120000"/>
              </a:lnSpc>
              <a:buNone/>
            </a:pPr>
            <a:r>
              <a:rPr lang="en-AU" sz="1100" b="1" dirty="0"/>
              <a:t>LIMITATIONS FOR LOGISTIC REGRESSION:</a:t>
            </a:r>
          </a:p>
          <a:p>
            <a:pPr>
              <a:lnSpc>
                <a:spcPct val="120000"/>
              </a:lnSpc>
            </a:pPr>
            <a:r>
              <a:rPr lang="en-AU" sz="1100" dirty="0"/>
              <a:t>Assumes a linear relationship between the dependent (predicted) variable and the independent (predictor) variables.</a:t>
            </a:r>
          </a:p>
          <a:p>
            <a:pPr>
              <a:lnSpc>
                <a:spcPct val="120000"/>
              </a:lnSpc>
            </a:pPr>
            <a:r>
              <a:rPr lang="en-AU" sz="1100" dirty="0"/>
              <a:t>Requires a large sample size to accurately detect patterns.</a:t>
            </a:r>
          </a:p>
          <a:p>
            <a:pPr marL="0" indent="0">
              <a:lnSpc>
                <a:spcPct val="120000"/>
              </a:lnSpc>
              <a:buNone/>
            </a:pPr>
            <a:r>
              <a:rPr lang="en-AU" sz="1100" b="1" dirty="0"/>
              <a:t>LIMITATIONS FOR DECISION TREES:</a:t>
            </a:r>
          </a:p>
          <a:p>
            <a:pPr>
              <a:lnSpc>
                <a:spcPct val="120000"/>
              </a:lnSpc>
            </a:pPr>
            <a:r>
              <a:rPr lang="en-AU" sz="1100" dirty="0"/>
              <a:t>Prone to overfitting, especially when the tree becomes too deep or when the dataset contains noise. Deep trees can memorise training data, resulting in poor generalisation on unseen data.</a:t>
            </a:r>
          </a:p>
          <a:p>
            <a:pPr>
              <a:lnSpc>
                <a:spcPct val="120000"/>
              </a:lnSpc>
            </a:pPr>
            <a:r>
              <a:rPr lang="en-AU" sz="1100" dirty="0"/>
              <a:t>Decision trees have high variance, meaning small changes in the training data can result in significantly different splits, leading to instability.</a:t>
            </a:r>
          </a:p>
          <a:p>
            <a:pPr>
              <a:lnSpc>
                <a:spcPct val="120000"/>
              </a:lnSpc>
            </a:pPr>
            <a:r>
              <a:rPr lang="en-AU" sz="1100" dirty="0"/>
              <a:t>Features with high cardinality (i.e., many distinct levels) are often favoured in decision tree splits, which can bias the model’s performance, particularly if these features are not truly informative.</a:t>
            </a:r>
          </a:p>
          <a:p>
            <a:pPr marL="0" indent="0">
              <a:lnSpc>
                <a:spcPct val="120000"/>
              </a:lnSpc>
              <a:buNone/>
            </a:pPr>
            <a:r>
              <a:rPr lang="en-AU" sz="1100" b="1" dirty="0"/>
              <a:t>LIMITATIONS FOR BAGGING:</a:t>
            </a:r>
          </a:p>
          <a:p>
            <a:pPr>
              <a:lnSpc>
                <a:spcPct val="120000"/>
              </a:lnSpc>
            </a:pPr>
            <a:r>
              <a:rPr lang="en-AU" sz="1100" dirty="0"/>
              <a:t>Bagging is not a statistical cure-all. Although it creates bootstrap samples assumed to be independent, the models themselves are not fully independent, which can lead to an overstatement of the accuracy of parameter estimates.</a:t>
            </a:r>
          </a:p>
          <a:p>
            <a:pPr>
              <a:lnSpc>
                <a:spcPct val="120000"/>
              </a:lnSpc>
              <a:buFont typeface="Arial" panose="020B0604020202020204" pitchFamily="34" charset="0"/>
              <a:buChar char="•"/>
            </a:pPr>
            <a:r>
              <a:rPr lang="en-AU" sz="1100" dirty="0"/>
              <a:t>To ensure optimal performance, it is crucial that:</a:t>
            </a:r>
          </a:p>
          <a:p>
            <a:pPr marL="742950" lvl="1" indent="-285750">
              <a:lnSpc>
                <a:spcPct val="120000"/>
              </a:lnSpc>
              <a:buFont typeface="Arial" panose="020B0604020202020204" pitchFamily="34" charset="0"/>
              <a:buChar char="•"/>
            </a:pPr>
            <a:r>
              <a:rPr lang="en-AU" sz="1100" dirty="0"/>
              <a:t>The input data is of high quality.</a:t>
            </a:r>
          </a:p>
          <a:p>
            <a:pPr marL="742950" lvl="1" indent="-285750">
              <a:lnSpc>
                <a:spcPct val="120000"/>
              </a:lnSpc>
              <a:buFont typeface="Arial" panose="020B0604020202020204" pitchFamily="34" charset="0"/>
              <a:buChar char="•"/>
            </a:pPr>
            <a:r>
              <a:rPr lang="en-AU" sz="1100" dirty="0"/>
              <a:t>The functional form of the relationship between the input and predictor variables is correctly specified.</a:t>
            </a:r>
          </a:p>
          <a:p>
            <a:pPr marL="742950" lvl="1" indent="-285750">
              <a:lnSpc>
                <a:spcPct val="120000"/>
              </a:lnSpc>
              <a:buFont typeface="Arial" panose="020B0604020202020204" pitchFamily="34" charset="0"/>
              <a:buChar char="•"/>
            </a:pPr>
            <a:r>
              <a:rPr lang="en-AU" sz="1100" dirty="0"/>
              <a:t>The best possible set of predictor variables is included in the model.</a:t>
            </a:r>
          </a:p>
          <a:p>
            <a:pPr>
              <a:lnSpc>
                <a:spcPct val="120000"/>
              </a:lnSpc>
            </a:pPr>
            <a:endParaRPr lang="en-AU" sz="800" dirty="0"/>
          </a:p>
          <a:p>
            <a:pPr>
              <a:lnSpc>
                <a:spcPct val="120000"/>
              </a:lnSpc>
            </a:pPr>
            <a:endParaRPr lang="en-AU" sz="800"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1349993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3953" y="404517"/>
            <a:ext cx="7606895" cy="2029967"/>
          </a:xfrm>
        </p:spPr>
        <p:txBody>
          <a:bodyPr/>
          <a:lstStyle/>
          <a:p>
            <a:r>
              <a:rPr lang="en-US" dirty="0"/>
              <a:t>Proposed Solution –variables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1924050"/>
            <a:ext cx="7615274" cy="4933950"/>
          </a:xfrm>
        </p:spPr>
        <p:txBody>
          <a:bodyPr>
            <a:normAutofit/>
          </a:bodyPr>
          <a:lstStyle/>
          <a:p>
            <a:pPr marL="0" indent="0">
              <a:lnSpc>
                <a:spcPct val="120000"/>
              </a:lnSpc>
              <a:buNone/>
            </a:pPr>
            <a:r>
              <a:rPr lang="en-AU" sz="2400" b="1" dirty="0"/>
              <a:t>VARIABLES</a:t>
            </a:r>
          </a:p>
          <a:p>
            <a:pPr marL="0" indent="0">
              <a:lnSpc>
                <a:spcPct val="120000"/>
              </a:lnSpc>
              <a:buNone/>
            </a:pPr>
            <a:r>
              <a:rPr lang="en-AU" dirty="0"/>
              <a:t>Using the bank dataset, the variables include:</a:t>
            </a:r>
          </a:p>
          <a:p>
            <a:pPr marL="0" indent="0">
              <a:lnSpc>
                <a:spcPct val="120000"/>
              </a:lnSpc>
              <a:buNone/>
            </a:pPr>
            <a:r>
              <a:rPr lang="en-AU" b="1" dirty="0"/>
              <a:t>OUTPUT: </a:t>
            </a:r>
            <a:r>
              <a:rPr lang="en-AU" dirty="0"/>
              <a:t>responses – the feedback provided by customers on whether they subscribed to the latest campaign.</a:t>
            </a:r>
          </a:p>
          <a:p>
            <a:pPr marL="0" indent="0">
              <a:lnSpc>
                <a:spcPct val="120000"/>
              </a:lnSpc>
              <a:buNone/>
            </a:pPr>
            <a:r>
              <a:rPr lang="en-AU" b="1" dirty="0"/>
              <a:t>FEATURES: </a:t>
            </a:r>
            <a:r>
              <a:rPr lang="en-AU" dirty="0"/>
              <a:t>Bank client data, nature and status of their existing bank accounts with the bank, information related with the last contact of the current campaign, and social/economic variables.</a:t>
            </a:r>
          </a:p>
          <a:p>
            <a:pPr marL="0" indent="0">
              <a:lnSpc>
                <a:spcPct val="120000"/>
              </a:lnSpc>
              <a:buNone/>
            </a:pPr>
            <a:r>
              <a:rPr lang="en-AU" dirty="0"/>
              <a:t>The dataset includes 20 feature variables, comprising both categorical and numerical data, allowing for a comprehensive analysis of factors influencing customer behaviour.</a:t>
            </a:r>
          </a:p>
          <a:p>
            <a:pPr marL="0" indent="0">
              <a:lnSpc>
                <a:spcPct val="120000"/>
              </a:lnSpc>
              <a:buNone/>
            </a:pPr>
            <a:endParaRPr lang="en-AU"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740088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3953" y="404517"/>
            <a:ext cx="7606895" cy="2029967"/>
          </a:xfrm>
        </p:spPr>
        <p:txBody>
          <a:bodyPr/>
          <a:lstStyle/>
          <a:p>
            <a:r>
              <a:rPr lang="en-US" dirty="0"/>
              <a:t>Proposed Solution –variables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7</a:t>
            </a:fld>
            <a:endParaRPr lang="en-US" dirty="0"/>
          </a:p>
        </p:txBody>
      </p:sp>
      <p:pic>
        <p:nvPicPr>
          <p:cNvPr id="4" name="Picture 3">
            <a:extLst>
              <a:ext uri="{FF2B5EF4-FFF2-40B4-BE49-F238E27FC236}">
                <a16:creationId xmlns:a16="http://schemas.microsoft.com/office/drawing/2014/main" id="{1233CF68-E131-2B93-25DD-50A183609C76}"/>
              </a:ext>
            </a:extLst>
          </p:cNvPr>
          <p:cNvPicPr>
            <a:picLocks noChangeAspect="1"/>
          </p:cNvPicPr>
          <p:nvPr/>
        </p:nvPicPr>
        <p:blipFill>
          <a:blip r:embed="rId4"/>
          <a:srcRect l="9860" t="3942"/>
          <a:stretch/>
        </p:blipFill>
        <p:spPr>
          <a:xfrm>
            <a:off x="4456302" y="1774056"/>
            <a:ext cx="6302195" cy="4764856"/>
          </a:xfrm>
          <a:prstGeom prst="rect">
            <a:avLst/>
          </a:prstGeom>
        </p:spPr>
      </p:pic>
    </p:spTree>
    <p:extLst>
      <p:ext uri="{BB962C8B-B14F-4D97-AF65-F5344CB8AC3E}">
        <p14:creationId xmlns:p14="http://schemas.microsoft.com/office/powerpoint/2010/main" val="1698000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16752" y="407013"/>
            <a:ext cx="7889768" cy="783833"/>
          </a:xfrm>
        </p:spPr>
        <p:txBody>
          <a:bodyPr>
            <a:normAutofit fontScale="90000"/>
          </a:bodyPr>
          <a:lstStyle/>
          <a:p>
            <a:r>
              <a:rPr lang="en-US" dirty="0"/>
              <a:t>Analysis plan – Logistic Regression</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3429000"/>
            <a:ext cx="7886080" cy="3292475"/>
          </a:xfrm>
        </p:spPr>
        <p:txBody>
          <a:bodyPr>
            <a:normAutofit fontScale="40000" lnSpcReduction="20000"/>
          </a:bodyPr>
          <a:lstStyle/>
          <a:p>
            <a:pPr marL="0" indent="0">
              <a:lnSpc>
                <a:spcPct val="120000"/>
              </a:lnSpc>
              <a:buNone/>
            </a:pPr>
            <a:r>
              <a:rPr lang="en-AU" sz="2800" b="1" dirty="0"/>
              <a:t>APPROPRIATENESS: </a:t>
            </a:r>
            <a:r>
              <a:rPr lang="en-AU" sz="2800" dirty="0"/>
              <a:t>Logistic regression is appropriate because it constrains predictions to the interval [0, 1], making it well-suited for binary classification tasks.</a:t>
            </a:r>
            <a:endParaRPr lang="en-AU" sz="2800" b="1" dirty="0"/>
          </a:p>
          <a:p>
            <a:pPr marL="0" indent="0">
              <a:lnSpc>
                <a:spcPct val="120000"/>
              </a:lnSpc>
              <a:buNone/>
            </a:pPr>
            <a:r>
              <a:rPr lang="en-AU" sz="2800" b="1" dirty="0"/>
              <a:t>DATA VARIABLES REQUIREMENTS: </a:t>
            </a:r>
            <a:r>
              <a:rPr lang="en-AU" sz="2800" dirty="0"/>
              <a:t>The output variable is a binary categorical target, while the feature variables consist of a mix of categorical and numerical data.</a:t>
            </a:r>
          </a:p>
          <a:p>
            <a:pPr marL="0" indent="0">
              <a:lnSpc>
                <a:spcPct val="120000"/>
              </a:lnSpc>
              <a:buNone/>
            </a:pPr>
            <a:r>
              <a:rPr lang="en-AU" sz="2800" b="1" dirty="0"/>
              <a:t>MEASURE OF CLASSIFICATION ACCURACY: </a:t>
            </a:r>
          </a:p>
          <a:p>
            <a:pPr lvl="1">
              <a:lnSpc>
                <a:spcPct val="120000"/>
              </a:lnSpc>
            </a:pPr>
            <a:r>
              <a:rPr lang="en-AU" sz="2800" dirty="0"/>
              <a:t>Pseudo-R Squared: Indicates how well the model of interest fits the data compared to the null model.</a:t>
            </a:r>
          </a:p>
          <a:p>
            <a:pPr lvl="1">
              <a:lnSpc>
                <a:spcPct val="120000"/>
              </a:lnSpc>
            </a:pPr>
            <a:r>
              <a:rPr lang="en-AU" sz="2800" dirty="0"/>
              <a:t>Binary Confusion Matrix: Used to evaluate the model’s classification accuracy.</a:t>
            </a:r>
          </a:p>
          <a:p>
            <a:pPr lvl="1">
              <a:lnSpc>
                <a:spcPct val="120000"/>
              </a:lnSpc>
            </a:pPr>
            <a:r>
              <a:rPr lang="en-AU" sz="2800" dirty="0"/>
              <a:t>Precision-Recall Curve: Shows the trade-off between different accuracies (precision and recall) for different decision thresholds. </a:t>
            </a:r>
          </a:p>
          <a:p>
            <a:pPr lvl="1">
              <a:lnSpc>
                <a:spcPct val="120000"/>
              </a:lnSpc>
            </a:pPr>
            <a:r>
              <a:rPr lang="en-AU" sz="2800" dirty="0"/>
              <a:t>ROC Curve: Validates the model’s classification performance as indicated by the confusion matrix, showing the trade-off between true positive and false positive rates.</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8</a:t>
            </a:fld>
            <a:endParaRPr lang="en-US" dirty="0"/>
          </a:p>
        </p:txBody>
      </p:sp>
      <p:graphicFrame>
        <p:nvGraphicFramePr>
          <p:cNvPr id="3" name="Diagram 2">
            <a:extLst>
              <a:ext uri="{FF2B5EF4-FFF2-40B4-BE49-F238E27FC236}">
                <a16:creationId xmlns:a16="http://schemas.microsoft.com/office/drawing/2014/main" id="{13E3F540-9B2F-B75B-3A37-6DB3B643EA97}"/>
              </a:ext>
            </a:extLst>
          </p:cNvPr>
          <p:cNvGraphicFramePr/>
          <p:nvPr>
            <p:extLst>
              <p:ext uri="{D42A27DB-BD31-4B8C-83A1-F6EECF244321}">
                <p14:modId xmlns:p14="http://schemas.microsoft.com/office/powerpoint/2010/main" val="410231241"/>
              </p:ext>
            </p:extLst>
          </p:nvPr>
        </p:nvGraphicFramePr>
        <p:xfrm>
          <a:off x="4039353" y="1305535"/>
          <a:ext cx="7367167" cy="21234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9115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16752" y="407013"/>
            <a:ext cx="7889768" cy="783833"/>
          </a:xfrm>
        </p:spPr>
        <p:txBody>
          <a:bodyPr>
            <a:normAutofit fontScale="90000"/>
          </a:bodyPr>
          <a:lstStyle/>
          <a:p>
            <a:r>
              <a:rPr lang="en-US" dirty="0"/>
              <a:t>Analysis plan – decision trees</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3934046"/>
            <a:ext cx="7886080" cy="2923954"/>
          </a:xfrm>
        </p:spPr>
        <p:txBody>
          <a:bodyPr>
            <a:normAutofit fontScale="47500" lnSpcReduction="20000"/>
          </a:bodyPr>
          <a:lstStyle/>
          <a:p>
            <a:pPr marL="0" indent="0">
              <a:lnSpc>
                <a:spcPct val="120000"/>
              </a:lnSpc>
              <a:buNone/>
            </a:pPr>
            <a:r>
              <a:rPr lang="en-AU" sz="2800" b="1" dirty="0"/>
              <a:t>APPROPRIATENESS: </a:t>
            </a:r>
            <a:r>
              <a:rPr lang="en-AU" sz="2800" dirty="0"/>
              <a:t>Decision trees are appropriate as they predict the most likely outcome for each observation in the binary categorical target variable based on the feature variables.</a:t>
            </a:r>
          </a:p>
          <a:p>
            <a:pPr marL="0" indent="0">
              <a:lnSpc>
                <a:spcPct val="120000"/>
              </a:lnSpc>
              <a:buNone/>
            </a:pPr>
            <a:r>
              <a:rPr lang="en-AU" sz="2800" b="1" dirty="0"/>
              <a:t>DATA VARIABLES REQUIREMENTS: </a:t>
            </a:r>
            <a:r>
              <a:rPr lang="en-AU" sz="2800" dirty="0"/>
              <a:t>The output variable is a binary categorical target, while the feature variables are a mix of categorical and numerical data.</a:t>
            </a:r>
          </a:p>
          <a:p>
            <a:pPr marL="0" indent="0">
              <a:lnSpc>
                <a:spcPct val="120000"/>
              </a:lnSpc>
              <a:buNone/>
            </a:pPr>
            <a:r>
              <a:rPr lang="en-AU" sz="2800" b="1" dirty="0"/>
              <a:t>MEASURE OF CLASSIFICATION ACCURACY:</a:t>
            </a:r>
            <a:endParaRPr lang="en-AU" sz="2800" dirty="0"/>
          </a:p>
          <a:p>
            <a:pPr lvl="1">
              <a:lnSpc>
                <a:spcPct val="120000"/>
              </a:lnSpc>
            </a:pPr>
            <a:r>
              <a:rPr lang="en-AU" sz="2800" dirty="0"/>
              <a:t>Binary Confusion Matrix: Used to evaluate the model’s classification accuracy.</a:t>
            </a:r>
          </a:p>
          <a:p>
            <a:pPr lvl="1">
              <a:lnSpc>
                <a:spcPct val="120000"/>
              </a:lnSpc>
            </a:pPr>
            <a:r>
              <a:rPr lang="en-AU" sz="2800" dirty="0"/>
              <a:t>ROC Curve: Used to validate the classification accuracy indicated by the confusion matrix.</a:t>
            </a:r>
          </a:p>
          <a:p>
            <a:pPr lvl="1">
              <a:lnSpc>
                <a:spcPct val="120000"/>
              </a:lnSpc>
            </a:pPr>
            <a:r>
              <a:rPr lang="en-AU" sz="2800" dirty="0"/>
              <a:t>Sum of squared error (SSE):  Helps compare different tuning parameters to identify the optimal settings for the model.</a:t>
            </a:r>
          </a:p>
          <a:p>
            <a:pPr lvl="1">
              <a:lnSpc>
                <a:spcPct val="120000"/>
              </a:lnSpc>
            </a:pPr>
            <a:endParaRPr lang="en-AU" sz="2800" dirty="0"/>
          </a:p>
          <a:p>
            <a:pPr lvl="1">
              <a:lnSpc>
                <a:spcPct val="120000"/>
              </a:lnSpc>
            </a:pPr>
            <a:endParaRPr lang="en-AU" sz="2800" dirty="0"/>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9</a:t>
            </a:fld>
            <a:endParaRPr lang="en-US" dirty="0"/>
          </a:p>
        </p:txBody>
      </p:sp>
      <p:graphicFrame>
        <p:nvGraphicFramePr>
          <p:cNvPr id="4" name="Diagram 3">
            <a:extLst>
              <a:ext uri="{FF2B5EF4-FFF2-40B4-BE49-F238E27FC236}">
                <a16:creationId xmlns:a16="http://schemas.microsoft.com/office/drawing/2014/main" id="{EAA619DA-0B2E-887C-8ACA-7B3528951F99}"/>
              </a:ext>
            </a:extLst>
          </p:cNvPr>
          <p:cNvGraphicFramePr/>
          <p:nvPr>
            <p:extLst>
              <p:ext uri="{D42A27DB-BD31-4B8C-83A1-F6EECF244321}">
                <p14:modId xmlns:p14="http://schemas.microsoft.com/office/powerpoint/2010/main" val="2506146685"/>
              </p:ext>
            </p:extLst>
          </p:nvPr>
        </p:nvGraphicFramePr>
        <p:xfrm>
          <a:off x="3516752" y="1388165"/>
          <a:ext cx="7786192" cy="23485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71594740"/>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{1076562B-BF57-4FD7-A286-27213E6FA436}tf33968143_win32</Template>
  <TotalTime>16266</TotalTime>
  <Words>5978</Words>
  <Application>Microsoft Office PowerPoint</Application>
  <PresentationFormat>Widescreen</PresentationFormat>
  <Paragraphs>533</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Aptos</vt:lpstr>
      <vt:lpstr>Arial</vt:lpstr>
      <vt:lpstr>Avenir Next LT Pro</vt:lpstr>
      <vt:lpstr>Calibri</vt:lpstr>
      <vt:lpstr>Wingdings</vt:lpstr>
      <vt:lpstr>Custom</vt:lpstr>
      <vt:lpstr>Bank Marketing  Report </vt:lpstr>
      <vt:lpstr>Background</vt:lpstr>
      <vt:lpstr>Business Problem</vt:lpstr>
      <vt:lpstr>Proposed Solution - Methods</vt:lpstr>
      <vt:lpstr>Proposed Solution – ISSUES </vt:lpstr>
      <vt:lpstr>Proposed Solution –variables </vt:lpstr>
      <vt:lpstr>Proposed Solution –variables </vt:lpstr>
      <vt:lpstr>Analysis plan – Logistic Regression</vt:lpstr>
      <vt:lpstr>Analysis plan – decision trees</vt:lpstr>
      <vt:lpstr>Analysis plan – BAGGING</vt:lpstr>
      <vt:lpstr>Analysis plan – feature engineering</vt:lpstr>
      <vt:lpstr>Results &amp; Interpretation  – Logistic Regression</vt:lpstr>
      <vt:lpstr>Results &amp; Interpretation – Logistic regression accuracy</vt:lpstr>
      <vt:lpstr>Results &amp; interpretation – Decision tree</vt:lpstr>
      <vt:lpstr>Results &amp; Interpretation Decision trees (CART/rpart)</vt:lpstr>
      <vt:lpstr>Results and Interpretation – Bagged tree</vt:lpstr>
      <vt:lpstr>Results &amp; Interpretation – variable importance in Decision Trees</vt:lpstr>
      <vt:lpstr>Strategy</vt:lpstr>
      <vt:lpstr>Recommendations</vt:lpstr>
      <vt:lpstr>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Eileen Ip</dc:creator>
  <cp:lastModifiedBy>Eileen Ip</cp:lastModifiedBy>
  <cp:revision>2</cp:revision>
  <dcterms:created xsi:type="dcterms:W3CDTF">2024-09-10T02:03:02Z</dcterms:created>
  <dcterms:modified xsi:type="dcterms:W3CDTF">2025-02-23T22:15:09Z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